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303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E01C10-CE34-43FA-9E23-627F8821A033}" v="946" dt="2024-04-22T10:13:07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235" y="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P. Willems" userId="692ccc98-9f65-44a7-b02b-175d11b07f7c" providerId="ADAL" clId="{32E01C10-CE34-43FA-9E23-627F8821A033}"/>
    <pc:docChg chg="undo custSel addSld delSld modSld">
      <pc:chgData name="Erik P. Willems" userId="692ccc98-9f65-44a7-b02b-175d11b07f7c" providerId="ADAL" clId="{32E01C10-CE34-43FA-9E23-627F8821A033}" dt="2024-04-22T10:13:07.571" v="4299"/>
      <pc:docMkLst>
        <pc:docMk/>
      </pc:docMkLst>
      <pc:sldChg chg="addSp delSp modSp mod delAnim modAnim">
        <pc:chgData name="Erik P. Willems" userId="692ccc98-9f65-44a7-b02b-175d11b07f7c" providerId="ADAL" clId="{32E01C10-CE34-43FA-9E23-627F8821A033}" dt="2024-04-22T09:59:17.723" v="4282"/>
        <pc:sldMkLst>
          <pc:docMk/>
          <pc:sldMk cId="610767399" sldId="257"/>
        </pc:sldMkLst>
        <pc:spChg chg="add mod">
          <ac:chgData name="Erik P. Willems" userId="692ccc98-9f65-44a7-b02b-175d11b07f7c" providerId="ADAL" clId="{32E01C10-CE34-43FA-9E23-627F8821A033}" dt="2024-04-22T08:37:11.083" v="2656" actId="1038"/>
          <ac:spMkLst>
            <pc:docMk/>
            <pc:sldMk cId="610767399" sldId="257"/>
            <ac:spMk id="2" creationId="{EFCC783D-3FBD-3E1F-09E4-4DEC330D81F0}"/>
          </ac:spMkLst>
        </pc:spChg>
        <pc:spChg chg="add mod">
          <ac:chgData name="Erik P. Willems" userId="692ccc98-9f65-44a7-b02b-175d11b07f7c" providerId="ADAL" clId="{32E01C10-CE34-43FA-9E23-627F8821A033}" dt="2024-04-22T08:37:11.083" v="2656" actId="1038"/>
          <ac:spMkLst>
            <pc:docMk/>
            <pc:sldMk cId="610767399" sldId="257"/>
            <ac:spMk id="4" creationId="{5D493FD8-5203-8B96-EC7F-747A85D6E61B}"/>
          </ac:spMkLst>
        </pc:spChg>
        <pc:spChg chg="add mod">
          <ac:chgData name="Erik P. Willems" userId="692ccc98-9f65-44a7-b02b-175d11b07f7c" providerId="ADAL" clId="{32E01C10-CE34-43FA-9E23-627F8821A033}" dt="2024-04-22T08:37:11.083" v="2656" actId="1038"/>
          <ac:spMkLst>
            <pc:docMk/>
            <pc:sldMk cId="610767399" sldId="257"/>
            <ac:spMk id="5" creationId="{74748C79-6442-5EA3-DB3E-F27F60AD1B70}"/>
          </ac:spMkLst>
        </pc:spChg>
        <pc:spChg chg="add mod">
          <ac:chgData name="Erik P. Willems" userId="692ccc98-9f65-44a7-b02b-175d11b07f7c" providerId="ADAL" clId="{32E01C10-CE34-43FA-9E23-627F8821A033}" dt="2024-04-22T08:37:11.083" v="2656" actId="1038"/>
          <ac:spMkLst>
            <pc:docMk/>
            <pc:sldMk cId="610767399" sldId="257"/>
            <ac:spMk id="6" creationId="{13FA48EA-3B28-A451-32AF-9DAC2B63BF3F}"/>
          </ac:spMkLst>
        </pc:spChg>
        <pc:spChg chg="add mod">
          <ac:chgData name="Erik P. Willems" userId="692ccc98-9f65-44a7-b02b-175d11b07f7c" providerId="ADAL" clId="{32E01C10-CE34-43FA-9E23-627F8821A033}" dt="2024-04-22T08:37:11.083" v="2656" actId="1038"/>
          <ac:spMkLst>
            <pc:docMk/>
            <pc:sldMk cId="610767399" sldId="257"/>
            <ac:spMk id="7" creationId="{9E73AB6D-71C2-2EF6-05C3-7FF0C6ACDFF0}"/>
          </ac:spMkLst>
        </pc:spChg>
        <pc:spChg chg="add mod">
          <ac:chgData name="Erik P. Willems" userId="692ccc98-9f65-44a7-b02b-175d11b07f7c" providerId="ADAL" clId="{32E01C10-CE34-43FA-9E23-627F8821A033}" dt="2024-04-22T08:47:21.784" v="2841" actId="20577"/>
          <ac:spMkLst>
            <pc:docMk/>
            <pc:sldMk cId="610767399" sldId="257"/>
            <ac:spMk id="23" creationId="{A08269FE-7C34-1621-95A8-612511245690}"/>
          </ac:spMkLst>
        </pc:spChg>
        <pc:spChg chg="add mod">
          <ac:chgData name="Erik P. Willems" userId="692ccc98-9f65-44a7-b02b-175d11b07f7c" providerId="ADAL" clId="{32E01C10-CE34-43FA-9E23-627F8821A033}" dt="2024-04-22T08:47:25.386" v="2843" actId="20577"/>
          <ac:spMkLst>
            <pc:docMk/>
            <pc:sldMk cId="610767399" sldId="257"/>
            <ac:spMk id="24" creationId="{1C7D08C5-0A3A-E01E-9AEB-F2872B320CE9}"/>
          </ac:spMkLst>
        </pc:spChg>
        <pc:spChg chg="add del mod">
          <ac:chgData name="Erik P. Willems" userId="692ccc98-9f65-44a7-b02b-175d11b07f7c" providerId="ADAL" clId="{32E01C10-CE34-43FA-9E23-627F8821A033}" dt="2024-04-22T09:50:02.848" v="4273" actId="478"/>
          <ac:spMkLst>
            <pc:docMk/>
            <pc:sldMk cId="610767399" sldId="257"/>
            <ac:spMk id="30" creationId="{E9187653-ACBD-B786-FF52-5A06D6946381}"/>
          </ac:spMkLst>
        </pc:spChg>
        <pc:spChg chg="add mod">
          <ac:chgData name="Erik P. Willems" userId="692ccc98-9f65-44a7-b02b-175d11b07f7c" providerId="ADAL" clId="{32E01C10-CE34-43FA-9E23-627F8821A033}" dt="2024-04-22T08:39:33.809" v="2809" actId="1037"/>
          <ac:spMkLst>
            <pc:docMk/>
            <pc:sldMk cId="610767399" sldId="257"/>
            <ac:spMk id="32" creationId="{B2EB0C7A-A621-BA99-4B60-DEE7363CCFDC}"/>
          </ac:spMkLst>
        </pc:spChg>
        <pc:spChg chg="add mod">
          <ac:chgData name="Erik P. Willems" userId="692ccc98-9f65-44a7-b02b-175d11b07f7c" providerId="ADAL" clId="{32E01C10-CE34-43FA-9E23-627F8821A033}" dt="2024-04-22T08:39:28.053" v="2803" actId="1037"/>
          <ac:spMkLst>
            <pc:docMk/>
            <pc:sldMk cId="610767399" sldId="257"/>
            <ac:spMk id="33" creationId="{9A206D82-30BD-0384-55EE-50E5E721F229}"/>
          </ac:spMkLst>
        </pc:spChg>
        <pc:spChg chg="add mod">
          <ac:chgData name="Erik P. Willems" userId="692ccc98-9f65-44a7-b02b-175d11b07f7c" providerId="ADAL" clId="{32E01C10-CE34-43FA-9E23-627F8821A033}" dt="2024-04-22T08:38:18.618" v="2664" actId="1076"/>
          <ac:spMkLst>
            <pc:docMk/>
            <pc:sldMk cId="610767399" sldId="257"/>
            <ac:spMk id="34" creationId="{BB4A568A-2B90-85AE-74F3-307C64F06387}"/>
          </ac:spMkLst>
        </pc:spChg>
        <pc:spChg chg="add mod">
          <ac:chgData name="Erik P. Willems" userId="692ccc98-9f65-44a7-b02b-175d11b07f7c" providerId="ADAL" clId="{32E01C10-CE34-43FA-9E23-627F8821A033}" dt="2024-04-22T08:38:18.618" v="2664" actId="1076"/>
          <ac:spMkLst>
            <pc:docMk/>
            <pc:sldMk cId="610767399" sldId="257"/>
            <ac:spMk id="35" creationId="{AB38F994-7041-2466-C976-607B515BAD78}"/>
          </ac:spMkLst>
        </pc:spChg>
        <pc:spChg chg="add mod">
          <ac:chgData name="Erik P. Willems" userId="692ccc98-9f65-44a7-b02b-175d11b07f7c" providerId="ADAL" clId="{32E01C10-CE34-43FA-9E23-627F8821A033}" dt="2024-04-22T08:39:50.061" v="2813" actId="1035"/>
          <ac:spMkLst>
            <pc:docMk/>
            <pc:sldMk cId="610767399" sldId="257"/>
            <ac:spMk id="36" creationId="{AD39D8AC-856B-D15E-79EB-592477E56688}"/>
          </ac:spMkLst>
        </pc:spChg>
        <pc:spChg chg="add mod">
          <ac:chgData name="Erik P. Willems" userId="692ccc98-9f65-44a7-b02b-175d11b07f7c" providerId="ADAL" clId="{32E01C10-CE34-43FA-9E23-627F8821A033}" dt="2024-04-22T09:49:42.095" v="4271" actId="692"/>
          <ac:spMkLst>
            <pc:docMk/>
            <pc:sldMk cId="610767399" sldId="257"/>
            <ac:spMk id="38" creationId="{D7362A5C-197D-21FF-C983-4661BECB8335}"/>
          </ac:spMkLst>
        </pc:spChg>
        <pc:picChg chg="mod">
          <ac:chgData name="Erik P. Willems" userId="692ccc98-9f65-44a7-b02b-175d11b07f7c" providerId="ADAL" clId="{32E01C10-CE34-43FA-9E23-627F8821A033}" dt="2024-04-22T09:48:35.755" v="4267" actId="1076"/>
          <ac:picMkLst>
            <pc:docMk/>
            <pc:sldMk cId="610767399" sldId="257"/>
            <ac:picMk id="3" creationId="{DB42D103-B863-8CAF-5215-8C4992169BDC}"/>
          </ac:picMkLst>
        </pc:picChg>
        <pc:cxnChg chg="add mod">
          <ac:chgData name="Erik P. Willems" userId="692ccc98-9f65-44a7-b02b-175d11b07f7c" providerId="ADAL" clId="{32E01C10-CE34-43FA-9E23-627F8821A033}" dt="2024-04-22T08:37:11.083" v="2656" actId="1038"/>
          <ac:cxnSpMkLst>
            <pc:docMk/>
            <pc:sldMk cId="610767399" sldId="257"/>
            <ac:cxnSpMk id="9" creationId="{12678CF7-7E9F-998E-40DB-CAE6316DC5D2}"/>
          </ac:cxnSpMkLst>
        </pc:cxnChg>
        <pc:cxnChg chg="add mod">
          <ac:chgData name="Erik P. Willems" userId="692ccc98-9f65-44a7-b02b-175d11b07f7c" providerId="ADAL" clId="{32E01C10-CE34-43FA-9E23-627F8821A033}" dt="2024-04-22T08:37:11.083" v="2656" actId="1038"/>
          <ac:cxnSpMkLst>
            <pc:docMk/>
            <pc:sldMk cId="610767399" sldId="257"/>
            <ac:cxnSpMk id="12" creationId="{0BDF43B1-0BEF-DE05-5D13-41FFB4C88B9E}"/>
          </ac:cxnSpMkLst>
        </pc:cxnChg>
        <pc:cxnChg chg="add mod">
          <ac:chgData name="Erik P. Willems" userId="692ccc98-9f65-44a7-b02b-175d11b07f7c" providerId="ADAL" clId="{32E01C10-CE34-43FA-9E23-627F8821A033}" dt="2024-04-22T08:37:11.083" v="2656" actId="1038"/>
          <ac:cxnSpMkLst>
            <pc:docMk/>
            <pc:sldMk cId="610767399" sldId="257"/>
            <ac:cxnSpMk id="15" creationId="{BA13BAD8-636D-AC51-3F61-59A777B39AAB}"/>
          </ac:cxnSpMkLst>
        </pc:cxnChg>
        <pc:cxnChg chg="add mod">
          <ac:chgData name="Erik P. Willems" userId="692ccc98-9f65-44a7-b02b-175d11b07f7c" providerId="ADAL" clId="{32E01C10-CE34-43FA-9E23-627F8821A033}" dt="2024-04-22T08:37:11.083" v="2656" actId="1038"/>
          <ac:cxnSpMkLst>
            <pc:docMk/>
            <pc:sldMk cId="610767399" sldId="257"/>
            <ac:cxnSpMk id="20" creationId="{81C57987-79C9-67B6-4D91-115D725D7980}"/>
          </ac:cxnSpMkLst>
        </pc:cxnChg>
        <pc:cxnChg chg="add del mod">
          <ac:chgData name="Erik P. Willems" userId="692ccc98-9f65-44a7-b02b-175d11b07f7c" providerId="ADAL" clId="{32E01C10-CE34-43FA-9E23-627F8821A033}" dt="2024-04-22T09:48:48.745" v="4269" actId="478"/>
          <ac:cxnSpMkLst>
            <pc:docMk/>
            <pc:sldMk cId="610767399" sldId="257"/>
            <ac:cxnSpMk id="27" creationId="{D4CA42B8-D23E-A124-6842-64D9ACA5900A}"/>
          </ac:cxnSpMkLst>
        </pc:cxnChg>
      </pc:sldChg>
      <pc:sldChg chg="addSp delSp modSp mod delAnim modAnim">
        <pc:chgData name="Erik P. Willems" userId="692ccc98-9f65-44a7-b02b-175d11b07f7c" providerId="ADAL" clId="{32E01C10-CE34-43FA-9E23-627F8821A033}" dt="2024-04-22T08:45:00.376" v="2837"/>
        <pc:sldMkLst>
          <pc:docMk/>
          <pc:sldMk cId="2555112702" sldId="260"/>
        </pc:sldMkLst>
        <pc:spChg chg="add mod">
          <ac:chgData name="Erik P. Willems" userId="692ccc98-9f65-44a7-b02b-175d11b07f7c" providerId="ADAL" clId="{32E01C10-CE34-43FA-9E23-627F8821A033}" dt="2024-04-17T14:38:45.412" v="43" actId="207"/>
          <ac:spMkLst>
            <pc:docMk/>
            <pc:sldMk cId="2555112702" sldId="260"/>
            <ac:spMk id="4" creationId="{D7A6D1D6-891C-035C-2148-9E4619567FDE}"/>
          </ac:spMkLst>
        </pc:spChg>
        <pc:spChg chg="add mod">
          <ac:chgData name="Erik P. Willems" userId="692ccc98-9f65-44a7-b02b-175d11b07f7c" providerId="ADAL" clId="{32E01C10-CE34-43FA-9E23-627F8821A033}" dt="2024-04-17T14:39:03.668" v="47" actId="14100"/>
          <ac:spMkLst>
            <pc:docMk/>
            <pc:sldMk cId="2555112702" sldId="260"/>
            <ac:spMk id="5" creationId="{16BCD399-AB5D-5827-3EDB-409A70B2EC04}"/>
          </ac:spMkLst>
        </pc:spChg>
        <pc:spChg chg="add del mod">
          <ac:chgData name="Erik P. Willems" userId="692ccc98-9f65-44a7-b02b-175d11b07f7c" providerId="ADAL" clId="{32E01C10-CE34-43FA-9E23-627F8821A033}" dt="2024-04-22T08:44:40.878" v="2835" actId="478"/>
          <ac:spMkLst>
            <pc:docMk/>
            <pc:sldMk cId="2555112702" sldId="260"/>
            <ac:spMk id="6" creationId="{32B515B2-9B4A-647D-918C-6AA0C5DCF618}"/>
          </ac:spMkLst>
        </pc:spChg>
        <pc:spChg chg="add mod">
          <ac:chgData name="Erik P. Willems" userId="692ccc98-9f65-44a7-b02b-175d11b07f7c" providerId="ADAL" clId="{32E01C10-CE34-43FA-9E23-627F8821A033}" dt="2024-04-17T14:40:06.406" v="55" actId="1076"/>
          <ac:spMkLst>
            <pc:docMk/>
            <pc:sldMk cId="2555112702" sldId="260"/>
            <ac:spMk id="7" creationId="{C9F07F4A-983F-FB1D-AE04-441516FBE22F}"/>
          </ac:spMkLst>
        </pc:spChg>
        <pc:spChg chg="add mod">
          <ac:chgData name="Erik P. Willems" userId="692ccc98-9f65-44a7-b02b-175d11b07f7c" providerId="ADAL" clId="{32E01C10-CE34-43FA-9E23-627F8821A033}" dt="2024-04-17T14:40:19.395" v="59" actId="14100"/>
          <ac:spMkLst>
            <pc:docMk/>
            <pc:sldMk cId="2555112702" sldId="260"/>
            <ac:spMk id="8" creationId="{75D02DBE-09F2-9B27-759E-5B7ED4966268}"/>
          </ac:spMkLst>
        </pc:spChg>
      </pc:sldChg>
      <pc:sldChg chg="addSp modSp mod modAnim">
        <pc:chgData name="Erik P. Willems" userId="692ccc98-9f65-44a7-b02b-175d11b07f7c" providerId="ADAL" clId="{32E01C10-CE34-43FA-9E23-627F8821A033}" dt="2024-04-17T14:41:28.702" v="69"/>
        <pc:sldMkLst>
          <pc:docMk/>
          <pc:sldMk cId="1368315697" sldId="261"/>
        </pc:sldMkLst>
        <pc:spChg chg="add mod">
          <ac:chgData name="Erik P. Willems" userId="692ccc98-9f65-44a7-b02b-175d11b07f7c" providerId="ADAL" clId="{32E01C10-CE34-43FA-9E23-627F8821A033}" dt="2024-04-17T14:41:21.593" v="68" actId="14100"/>
          <ac:spMkLst>
            <pc:docMk/>
            <pc:sldMk cId="1368315697" sldId="261"/>
            <ac:spMk id="4" creationId="{A4B78EFE-DC14-6237-FAE8-333F5BE23811}"/>
          </ac:spMkLst>
        </pc:spChg>
      </pc:sldChg>
      <pc:sldChg chg="addSp modSp mod modAnim">
        <pc:chgData name="Erik P. Willems" userId="692ccc98-9f65-44a7-b02b-175d11b07f7c" providerId="ADAL" clId="{32E01C10-CE34-43FA-9E23-627F8821A033}" dt="2024-04-22T08:47:00.550" v="2839"/>
        <pc:sldMkLst>
          <pc:docMk/>
          <pc:sldMk cId="1738736842" sldId="263"/>
        </pc:sldMkLst>
        <pc:spChg chg="add mod">
          <ac:chgData name="Erik P. Willems" userId="692ccc98-9f65-44a7-b02b-175d11b07f7c" providerId="ADAL" clId="{32E01C10-CE34-43FA-9E23-627F8821A033}" dt="2024-04-17T14:42:40.142" v="72" actId="14100"/>
          <ac:spMkLst>
            <pc:docMk/>
            <pc:sldMk cId="1738736842" sldId="263"/>
            <ac:spMk id="4" creationId="{59A2BA74-D6AF-C1C6-6F89-75B499834B3F}"/>
          </ac:spMkLst>
        </pc:spChg>
        <pc:spChg chg="add mod">
          <ac:chgData name="Erik P. Willems" userId="692ccc98-9f65-44a7-b02b-175d11b07f7c" providerId="ADAL" clId="{32E01C10-CE34-43FA-9E23-627F8821A033}" dt="2024-04-17T14:42:55.124" v="75" actId="14100"/>
          <ac:spMkLst>
            <pc:docMk/>
            <pc:sldMk cId="1738736842" sldId="263"/>
            <ac:spMk id="5" creationId="{0D4DB822-B375-8819-652C-CEF06407B52C}"/>
          </ac:spMkLst>
        </pc:spChg>
        <pc:spChg chg="add mod">
          <ac:chgData name="Erik P. Willems" userId="692ccc98-9f65-44a7-b02b-175d11b07f7c" providerId="ADAL" clId="{32E01C10-CE34-43FA-9E23-627F8821A033}" dt="2024-04-17T14:43:25.178" v="80" actId="1038"/>
          <ac:spMkLst>
            <pc:docMk/>
            <pc:sldMk cId="1738736842" sldId="263"/>
            <ac:spMk id="7" creationId="{222F786A-CCA9-EF42-A32F-E79B13455C30}"/>
          </ac:spMkLst>
        </pc:spChg>
        <pc:picChg chg="add mod">
          <ac:chgData name="Erik P. Willems" userId="692ccc98-9f65-44a7-b02b-175d11b07f7c" providerId="ADAL" clId="{32E01C10-CE34-43FA-9E23-627F8821A033}" dt="2024-04-17T14:43:06.240" v="76"/>
          <ac:picMkLst>
            <pc:docMk/>
            <pc:sldMk cId="1738736842" sldId="263"/>
            <ac:picMk id="6" creationId="{5D4EFB36-F001-88D1-6385-F382024ED733}"/>
          </ac:picMkLst>
        </pc:picChg>
      </pc:sldChg>
      <pc:sldChg chg="addSp modSp mod modAnim">
        <pc:chgData name="Erik P. Willems" userId="692ccc98-9f65-44a7-b02b-175d11b07f7c" providerId="ADAL" clId="{32E01C10-CE34-43FA-9E23-627F8821A033}" dt="2024-04-22T08:48:49.889" v="2849" actId="313"/>
        <pc:sldMkLst>
          <pc:docMk/>
          <pc:sldMk cId="2221278021" sldId="264"/>
        </pc:sldMkLst>
        <pc:spChg chg="add mod">
          <ac:chgData name="Erik P. Willems" userId="692ccc98-9f65-44a7-b02b-175d11b07f7c" providerId="ADAL" clId="{32E01C10-CE34-43FA-9E23-627F8821A033}" dt="2024-04-22T08:48:49.889" v="2849" actId="313"/>
          <ac:spMkLst>
            <pc:docMk/>
            <pc:sldMk cId="2221278021" sldId="264"/>
            <ac:spMk id="4" creationId="{2F061A36-5FF0-3C90-347E-9E497A979601}"/>
          </ac:spMkLst>
        </pc:spChg>
        <pc:cxnChg chg="add mod">
          <ac:chgData name="Erik P. Willems" userId="692ccc98-9f65-44a7-b02b-175d11b07f7c" providerId="ADAL" clId="{32E01C10-CE34-43FA-9E23-627F8821A033}" dt="2024-04-17T14:46:40.111" v="171" actId="208"/>
          <ac:cxnSpMkLst>
            <pc:docMk/>
            <pc:sldMk cId="2221278021" sldId="264"/>
            <ac:cxnSpMk id="6" creationId="{6AAC6641-B424-001E-9938-299401DA70BE}"/>
          </ac:cxnSpMkLst>
        </pc:cxnChg>
      </pc:sldChg>
      <pc:sldChg chg="addSp modSp mod modAnim">
        <pc:chgData name="Erik P. Willems" userId="692ccc98-9f65-44a7-b02b-175d11b07f7c" providerId="ADAL" clId="{32E01C10-CE34-43FA-9E23-627F8821A033}" dt="2024-04-22T10:00:18.458" v="4293" actId="20577"/>
        <pc:sldMkLst>
          <pc:docMk/>
          <pc:sldMk cId="1040206072" sldId="265"/>
        </pc:sldMkLst>
        <pc:spChg chg="add mod">
          <ac:chgData name="Erik P. Willems" userId="692ccc98-9f65-44a7-b02b-175d11b07f7c" providerId="ADAL" clId="{32E01C10-CE34-43FA-9E23-627F8821A033}" dt="2024-04-22T08:50:32.600" v="2851" actId="208"/>
          <ac:spMkLst>
            <pc:docMk/>
            <pc:sldMk cId="1040206072" sldId="265"/>
            <ac:spMk id="2" creationId="{19D0887D-CAEA-0C65-E860-6AA6E6722FA0}"/>
          </ac:spMkLst>
        </pc:spChg>
        <pc:spChg chg="add mod">
          <ac:chgData name="Erik P. Willems" userId="692ccc98-9f65-44a7-b02b-175d11b07f7c" providerId="ADAL" clId="{32E01C10-CE34-43FA-9E23-627F8821A033}" dt="2024-04-22T10:00:18.458" v="4293" actId="20577"/>
          <ac:spMkLst>
            <pc:docMk/>
            <pc:sldMk cId="1040206072" sldId="265"/>
            <ac:spMk id="4" creationId="{C845A8FC-21EA-DB8F-33C6-FB2ACD214C3C}"/>
          </ac:spMkLst>
        </pc:spChg>
        <pc:spChg chg="add mod">
          <ac:chgData name="Erik P. Willems" userId="692ccc98-9f65-44a7-b02b-175d11b07f7c" providerId="ADAL" clId="{32E01C10-CE34-43FA-9E23-627F8821A033}" dt="2024-04-22T08:50:57.929" v="2883" actId="1037"/>
          <ac:spMkLst>
            <pc:docMk/>
            <pc:sldMk cId="1040206072" sldId="265"/>
            <ac:spMk id="6" creationId="{CB21BD1F-637E-BF5A-A05C-651692ED2AB3}"/>
          </ac:spMkLst>
        </pc:spChg>
        <pc:cxnChg chg="add mod">
          <ac:chgData name="Erik P. Willems" userId="692ccc98-9f65-44a7-b02b-175d11b07f7c" providerId="ADAL" clId="{32E01C10-CE34-43FA-9E23-627F8821A033}" dt="2024-04-17T14:55:36.211" v="549" actId="14100"/>
          <ac:cxnSpMkLst>
            <pc:docMk/>
            <pc:sldMk cId="1040206072" sldId="265"/>
            <ac:cxnSpMk id="5" creationId="{5DA6CFAB-5D12-9AC7-78C3-DCB61A6197FA}"/>
          </ac:cxnSpMkLst>
        </pc:cxnChg>
      </pc:sldChg>
      <pc:sldChg chg="addSp modSp mod modAnim modNotesTx">
        <pc:chgData name="Erik P. Willems" userId="692ccc98-9f65-44a7-b02b-175d11b07f7c" providerId="ADAL" clId="{32E01C10-CE34-43FA-9E23-627F8821A033}" dt="2024-04-22T08:52:20.059" v="2890"/>
        <pc:sldMkLst>
          <pc:docMk/>
          <pc:sldMk cId="1416986944" sldId="266"/>
        </pc:sldMkLst>
        <pc:spChg chg="add mod">
          <ac:chgData name="Erik P. Willems" userId="692ccc98-9f65-44a7-b02b-175d11b07f7c" providerId="ADAL" clId="{32E01C10-CE34-43FA-9E23-627F8821A033}" dt="2024-04-17T14:59:15.618" v="560" actId="14100"/>
          <ac:spMkLst>
            <pc:docMk/>
            <pc:sldMk cId="1416986944" sldId="266"/>
            <ac:spMk id="4" creationId="{9D0962F3-28DF-572A-4103-3671BDDD13A9}"/>
          </ac:spMkLst>
        </pc:spChg>
        <pc:spChg chg="add mod">
          <ac:chgData name="Erik P. Willems" userId="692ccc98-9f65-44a7-b02b-175d11b07f7c" providerId="ADAL" clId="{32E01C10-CE34-43FA-9E23-627F8821A033}" dt="2024-04-17T14:59:25.951" v="563" actId="14100"/>
          <ac:spMkLst>
            <pc:docMk/>
            <pc:sldMk cId="1416986944" sldId="266"/>
            <ac:spMk id="5" creationId="{A3D8E05D-369D-F43D-8854-A391C89C8C58}"/>
          </ac:spMkLst>
        </pc:spChg>
        <pc:spChg chg="add mod">
          <ac:chgData name="Erik P. Willems" userId="692ccc98-9f65-44a7-b02b-175d11b07f7c" providerId="ADAL" clId="{32E01C10-CE34-43FA-9E23-627F8821A033}" dt="2024-04-17T14:59:42.625" v="566" actId="14100"/>
          <ac:spMkLst>
            <pc:docMk/>
            <pc:sldMk cId="1416986944" sldId="266"/>
            <ac:spMk id="6" creationId="{7B7D5B5B-9CEC-6B6D-A373-991DD9DAD5DE}"/>
          </ac:spMkLst>
        </pc:spChg>
        <pc:spChg chg="add mod">
          <ac:chgData name="Erik P. Willems" userId="692ccc98-9f65-44a7-b02b-175d11b07f7c" providerId="ADAL" clId="{32E01C10-CE34-43FA-9E23-627F8821A033}" dt="2024-04-17T14:59:54.317" v="569" actId="14100"/>
          <ac:spMkLst>
            <pc:docMk/>
            <pc:sldMk cId="1416986944" sldId="266"/>
            <ac:spMk id="7" creationId="{6DC507E8-2EB3-0DF8-9852-1367B95750C1}"/>
          </ac:spMkLst>
        </pc:spChg>
        <pc:cxnChg chg="add mod">
          <ac:chgData name="Erik P. Willems" userId="692ccc98-9f65-44a7-b02b-175d11b07f7c" providerId="ADAL" clId="{32E01C10-CE34-43FA-9E23-627F8821A033}" dt="2024-04-22T08:52:15.165" v="2889" actId="208"/>
          <ac:cxnSpMkLst>
            <pc:docMk/>
            <pc:sldMk cId="1416986944" sldId="266"/>
            <ac:cxnSpMk id="8" creationId="{A105AA36-CDA2-C4E0-BA08-5F7728F29A29}"/>
          </ac:cxnSpMkLst>
        </pc:cxnChg>
      </pc:sldChg>
      <pc:sldChg chg="addSp modSp mod modAnim">
        <pc:chgData name="Erik P. Willems" userId="692ccc98-9f65-44a7-b02b-175d11b07f7c" providerId="ADAL" clId="{32E01C10-CE34-43FA-9E23-627F8821A033}" dt="2024-04-17T15:02:01.270" v="580"/>
        <pc:sldMkLst>
          <pc:docMk/>
          <pc:sldMk cId="3321495706" sldId="267"/>
        </pc:sldMkLst>
        <pc:spChg chg="add mod">
          <ac:chgData name="Erik P. Willems" userId="692ccc98-9f65-44a7-b02b-175d11b07f7c" providerId="ADAL" clId="{32E01C10-CE34-43FA-9E23-627F8821A033}" dt="2024-04-17T15:01:02.444" v="572" actId="14100"/>
          <ac:spMkLst>
            <pc:docMk/>
            <pc:sldMk cId="3321495706" sldId="267"/>
            <ac:spMk id="4" creationId="{C6039334-FDF3-442F-2024-31B5F021F5B1}"/>
          </ac:spMkLst>
        </pc:spChg>
        <pc:spChg chg="add mod">
          <ac:chgData name="Erik P. Willems" userId="692ccc98-9f65-44a7-b02b-175d11b07f7c" providerId="ADAL" clId="{32E01C10-CE34-43FA-9E23-627F8821A033}" dt="2024-04-17T15:01:13.242" v="575" actId="14100"/>
          <ac:spMkLst>
            <pc:docMk/>
            <pc:sldMk cId="3321495706" sldId="267"/>
            <ac:spMk id="5" creationId="{1C4C4BCF-5033-F0BA-70A4-912AA5854305}"/>
          </ac:spMkLst>
        </pc:spChg>
        <pc:cxnChg chg="add mod">
          <ac:chgData name="Erik P. Willems" userId="692ccc98-9f65-44a7-b02b-175d11b07f7c" providerId="ADAL" clId="{32E01C10-CE34-43FA-9E23-627F8821A033}" dt="2024-04-17T15:01:40.422" v="579" actId="692"/>
          <ac:cxnSpMkLst>
            <pc:docMk/>
            <pc:sldMk cId="3321495706" sldId="267"/>
            <ac:cxnSpMk id="6" creationId="{D5AFAF69-BF4C-DBD7-5B04-5473116CBA39}"/>
          </ac:cxnSpMkLst>
        </pc:cxnChg>
      </pc:sldChg>
      <pc:sldChg chg="addSp modSp mod modAnim">
        <pc:chgData name="Erik P. Willems" userId="692ccc98-9f65-44a7-b02b-175d11b07f7c" providerId="ADAL" clId="{32E01C10-CE34-43FA-9E23-627F8821A033}" dt="2024-04-22T08:53:34.417" v="2895"/>
        <pc:sldMkLst>
          <pc:docMk/>
          <pc:sldMk cId="2183013990" sldId="268"/>
        </pc:sldMkLst>
        <pc:spChg chg="add mod">
          <ac:chgData name="Erik P. Willems" userId="692ccc98-9f65-44a7-b02b-175d11b07f7c" providerId="ADAL" clId="{32E01C10-CE34-43FA-9E23-627F8821A033}" dt="2024-04-22T08:53:21.572" v="2893" actId="14100"/>
          <ac:spMkLst>
            <pc:docMk/>
            <pc:sldMk cId="2183013990" sldId="268"/>
            <ac:spMk id="2" creationId="{0E43E4B9-80B3-DA7F-262C-1F2AC8620BC4}"/>
          </ac:spMkLst>
        </pc:spChg>
        <pc:spChg chg="add mod">
          <ac:chgData name="Erik P. Willems" userId="692ccc98-9f65-44a7-b02b-175d11b07f7c" providerId="ADAL" clId="{32E01C10-CE34-43FA-9E23-627F8821A033}" dt="2024-04-17T15:02:56.181" v="583" actId="14100"/>
          <ac:spMkLst>
            <pc:docMk/>
            <pc:sldMk cId="2183013990" sldId="268"/>
            <ac:spMk id="4" creationId="{87FABC27-43B7-868A-1F83-B5D8DFB8DCAF}"/>
          </ac:spMkLst>
        </pc:spChg>
      </pc:sldChg>
      <pc:sldChg chg="addSp delSp modSp mod addAnim delAnim modAnim">
        <pc:chgData name="Erik P. Willems" userId="692ccc98-9f65-44a7-b02b-175d11b07f7c" providerId="ADAL" clId="{32E01C10-CE34-43FA-9E23-627F8821A033}" dt="2024-04-18T09:31:09.336" v="1327" actId="6549"/>
        <pc:sldMkLst>
          <pc:docMk/>
          <pc:sldMk cId="1736034032" sldId="269"/>
        </pc:sldMkLst>
        <pc:spChg chg="add del mod">
          <ac:chgData name="Erik P. Willems" userId="692ccc98-9f65-44a7-b02b-175d11b07f7c" providerId="ADAL" clId="{32E01C10-CE34-43FA-9E23-627F8821A033}" dt="2024-04-17T15:11:03.740" v="699" actId="478"/>
          <ac:spMkLst>
            <pc:docMk/>
            <pc:sldMk cId="1736034032" sldId="269"/>
            <ac:spMk id="4" creationId="{52CDAF35-8A60-3D4D-BA85-5F1B4001819F}"/>
          </ac:spMkLst>
        </pc:spChg>
        <pc:spChg chg="add mod">
          <ac:chgData name="Erik P. Willems" userId="692ccc98-9f65-44a7-b02b-175d11b07f7c" providerId="ADAL" clId="{32E01C10-CE34-43FA-9E23-627F8821A033}" dt="2024-04-18T09:31:09.336" v="1327" actId="6549"/>
          <ac:spMkLst>
            <pc:docMk/>
            <pc:sldMk cId="1736034032" sldId="269"/>
            <ac:spMk id="5" creationId="{4B5B0C5A-E1E2-B053-D187-1715F03244E9}"/>
          </ac:spMkLst>
        </pc:spChg>
        <pc:spChg chg="add mod">
          <ac:chgData name="Erik P. Willems" userId="692ccc98-9f65-44a7-b02b-175d11b07f7c" providerId="ADAL" clId="{32E01C10-CE34-43FA-9E23-627F8821A033}" dt="2024-04-17T15:09:02.232" v="687" actId="14100"/>
          <ac:spMkLst>
            <pc:docMk/>
            <pc:sldMk cId="1736034032" sldId="269"/>
            <ac:spMk id="9" creationId="{31C981AC-182D-D320-2128-1EFDF3F88A77}"/>
          </ac:spMkLst>
        </pc:spChg>
        <pc:cxnChg chg="add mod">
          <ac:chgData name="Erik P. Willems" userId="692ccc98-9f65-44a7-b02b-175d11b07f7c" providerId="ADAL" clId="{32E01C10-CE34-43FA-9E23-627F8821A033}" dt="2024-04-17T15:11:16.186" v="701" actId="1076"/>
          <ac:cxnSpMkLst>
            <pc:docMk/>
            <pc:sldMk cId="1736034032" sldId="269"/>
            <ac:cxnSpMk id="6" creationId="{E0E3AD44-C65B-C188-EDEF-F590FE429738}"/>
          </ac:cxnSpMkLst>
        </pc:cxnChg>
        <pc:cxnChg chg="add del mod">
          <ac:chgData name="Erik P. Willems" userId="692ccc98-9f65-44a7-b02b-175d11b07f7c" providerId="ADAL" clId="{32E01C10-CE34-43FA-9E23-627F8821A033}" dt="2024-04-17T15:11:03.169" v="698" actId="11529"/>
          <ac:cxnSpMkLst>
            <pc:docMk/>
            <pc:sldMk cId="1736034032" sldId="269"/>
            <ac:cxnSpMk id="11" creationId="{CD9C8FEE-5B40-908E-5AC0-31FD1509E805}"/>
          </ac:cxnSpMkLst>
        </pc:cxnChg>
      </pc:sldChg>
      <pc:sldChg chg="addSp modSp mod modAnim">
        <pc:chgData name="Erik P. Willems" userId="692ccc98-9f65-44a7-b02b-175d11b07f7c" providerId="ADAL" clId="{32E01C10-CE34-43FA-9E23-627F8821A033}" dt="2024-04-22T09:54:35.273" v="4281"/>
        <pc:sldMkLst>
          <pc:docMk/>
          <pc:sldMk cId="1124382553" sldId="270"/>
        </pc:sldMkLst>
        <pc:spChg chg="add mod">
          <ac:chgData name="Erik P. Willems" userId="692ccc98-9f65-44a7-b02b-175d11b07f7c" providerId="ADAL" clId="{32E01C10-CE34-43FA-9E23-627F8821A033}" dt="2024-04-22T09:54:25.706" v="4280" actId="14100"/>
          <ac:spMkLst>
            <pc:docMk/>
            <pc:sldMk cId="1124382553" sldId="270"/>
            <ac:spMk id="2" creationId="{EB8180BA-1CCE-FFB9-91D3-B5DBFFAA814D}"/>
          </ac:spMkLst>
        </pc:spChg>
        <pc:spChg chg="add mod">
          <ac:chgData name="Erik P. Willems" userId="692ccc98-9f65-44a7-b02b-175d11b07f7c" providerId="ADAL" clId="{32E01C10-CE34-43FA-9E23-627F8821A033}" dt="2024-04-17T15:10:14.753" v="691" actId="14100"/>
          <ac:spMkLst>
            <pc:docMk/>
            <pc:sldMk cId="1124382553" sldId="270"/>
            <ac:spMk id="4" creationId="{2DA1DC67-2224-B79F-20A0-8009D5D30E7B}"/>
          </ac:spMkLst>
        </pc:spChg>
      </pc:sldChg>
      <pc:sldChg chg="del">
        <pc:chgData name="Erik P. Willems" userId="692ccc98-9f65-44a7-b02b-175d11b07f7c" providerId="ADAL" clId="{32E01C10-CE34-43FA-9E23-627F8821A033}" dt="2024-04-17T15:18:31.471" v="703" actId="47"/>
        <pc:sldMkLst>
          <pc:docMk/>
          <pc:sldMk cId="3964675582" sldId="272"/>
        </pc:sldMkLst>
      </pc:sldChg>
      <pc:sldChg chg="addSp modSp mod modAnim">
        <pc:chgData name="Erik P. Willems" userId="692ccc98-9f65-44a7-b02b-175d11b07f7c" providerId="ADAL" clId="{32E01C10-CE34-43FA-9E23-627F8821A033}" dt="2024-04-22T09:08:59.075" v="2910" actId="14100"/>
        <pc:sldMkLst>
          <pc:docMk/>
          <pc:sldMk cId="1477994334" sldId="273"/>
        </pc:sldMkLst>
        <pc:spChg chg="add mod">
          <ac:chgData name="Erik P. Willems" userId="692ccc98-9f65-44a7-b02b-175d11b07f7c" providerId="ADAL" clId="{32E01C10-CE34-43FA-9E23-627F8821A033}" dt="2024-04-22T09:08:59.075" v="2910" actId="14100"/>
          <ac:spMkLst>
            <pc:docMk/>
            <pc:sldMk cId="1477994334" sldId="273"/>
            <ac:spMk id="2" creationId="{CB1990A9-D735-2272-6A79-663FC53ADF4C}"/>
          </ac:spMkLst>
        </pc:spChg>
        <pc:spChg chg="add mod">
          <ac:chgData name="Erik P. Willems" userId="692ccc98-9f65-44a7-b02b-175d11b07f7c" providerId="ADAL" clId="{32E01C10-CE34-43FA-9E23-627F8821A033}" dt="2024-04-22T09:08:59.075" v="2910" actId="14100"/>
          <ac:spMkLst>
            <pc:docMk/>
            <pc:sldMk cId="1477994334" sldId="273"/>
            <ac:spMk id="4" creationId="{5E8FE9BE-954E-FC40-5B60-E5B117EE4F3A}"/>
          </ac:spMkLst>
        </pc:spChg>
      </pc:sldChg>
      <pc:sldChg chg="addSp modSp mod modAnim">
        <pc:chgData name="Erik P. Willems" userId="692ccc98-9f65-44a7-b02b-175d11b07f7c" providerId="ADAL" clId="{32E01C10-CE34-43FA-9E23-627F8821A033}" dt="2024-04-22T09:09:37.802" v="2911" actId="114"/>
        <pc:sldMkLst>
          <pc:docMk/>
          <pc:sldMk cId="1223234396" sldId="274"/>
        </pc:sldMkLst>
        <pc:spChg chg="add mod">
          <ac:chgData name="Erik P. Willems" userId="692ccc98-9f65-44a7-b02b-175d11b07f7c" providerId="ADAL" clId="{32E01C10-CE34-43FA-9E23-627F8821A033}" dt="2024-04-22T09:09:37.802" v="2911" actId="114"/>
          <ac:spMkLst>
            <pc:docMk/>
            <pc:sldMk cId="1223234396" sldId="274"/>
            <ac:spMk id="4" creationId="{CCFB47EE-C280-28C5-07DC-B19288F449D0}"/>
          </ac:spMkLst>
        </pc:spChg>
        <pc:cxnChg chg="add mod">
          <ac:chgData name="Erik P. Willems" userId="692ccc98-9f65-44a7-b02b-175d11b07f7c" providerId="ADAL" clId="{32E01C10-CE34-43FA-9E23-627F8821A033}" dt="2024-04-18T09:34:03.834" v="1390" actId="14100"/>
          <ac:cxnSpMkLst>
            <pc:docMk/>
            <pc:sldMk cId="1223234396" sldId="274"/>
            <ac:cxnSpMk id="5" creationId="{ADE39C58-C283-3279-1359-2083346269A5}"/>
          </ac:cxnSpMkLst>
        </pc:cxnChg>
      </pc:sldChg>
      <pc:sldChg chg="addSp modSp mod modAnim modNotesTx">
        <pc:chgData name="Erik P. Willems" userId="692ccc98-9f65-44a7-b02b-175d11b07f7c" providerId="ADAL" clId="{32E01C10-CE34-43FA-9E23-627F8821A033}" dt="2024-04-22T09:12:10.795" v="2946"/>
        <pc:sldMkLst>
          <pc:docMk/>
          <pc:sldMk cId="1598848482" sldId="275"/>
        </pc:sldMkLst>
        <pc:spChg chg="add mod">
          <ac:chgData name="Erik P. Willems" userId="692ccc98-9f65-44a7-b02b-175d11b07f7c" providerId="ADAL" clId="{32E01C10-CE34-43FA-9E23-627F8821A033}" dt="2024-04-18T09:36:31.368" v="1409" actId="14100"/>
          <ac:spMkLst>
            <pc:docMk/>
            <pc:sldMk cId="1598848482" sldId="275"/>
            <ac:spMk id="2" creationId="{27FC3B46-4ACA-2B4C-0AE4-DAEA36016800}"/>
          </ac:spMkLst>
        </pc:spChg>
        <pc:spChg chg="add mod">
          <ac:chgData name="Erik P. Willems" userId="692ccc98-9f65-44a7-b02b-175d11b07f7c" providerId="ADAL" clId="{32E01C10-CE34-43FA-9E23-627F8821A033}" dt="2024-04-18T09:36:46.189" v="1412" actId="14100"/>
          <ac:spMkLst>
            <pc:docMk/>
            <pc:sldMk cId="1598848482" sldId="275"/>
            <ac:spMk id="4" creationId="{69C4FBBB-1349-616B-1186-284EDD1C5FC0}"/>
          </ac:spMkLst>
        </pc:spChg>
        <pc:spChg chg="add mod">
          <ac:chgData name="Erik P. Willems" userId="692ccc98-9f65-44a7-b02b-175d11b07f7c" providerId="ADAL" clId="{32E01C10-CE34-43FA-9E23-627F8821A033}" dt="2024-04-18T09:37:28.033" v="1431" actId="14100"/>
          <ac:spMkLst>
            <pc:docMk/>
            <pc:sldMk cId="1598848482" sldId="275"/>
            <ac:spMk id="5" creationId="{781AEF0E-0496-A6C6-5AF0-5891DE6F9699}"/>
          </ac:spMkLst>
        </pc:spChg>
        <pc:spChg chg="add mod">
          <ac:chgData name="Erik P. Willems" userId="692ccc98-9f65-44a7-b02b-175d11b07f7c" providerId="ADAL" clId="{32E01C10-CE34-43FA-9E23-627F8821A033}" dt="2024-04-18T09:37:39.037" v="1437" actId="1036"/>
          <ac:spMkLst>
            <pc:docMk/>
            <pc:sldMk cId="1598848482" sldId="275"/>
            <ac:spMk id="6" creationId="{111CA799-41B1-9663-07F5-FE98F43B434E}"/>
          </ac:spMkLst>
        </pc:spChg>
        <pc:spChg chg="add mod">
          <ac:chgData name="Erik P. Willems" userId="692ccc98-9f65-44a7-b02b-175d11b07f7c" providerId="ADAL" clId="{32E01C10-CE34-43FA-9E23-627F8821A033}" dt="2024-04-18T09:37:56.504" v="1440" actId="14100"/>
          <ac:spMkLst>
            <pc:docMk/>
            <pc:sldMk cId="1598848482" sldId="275"/>
            <ac:spMk id="7" creationId="{4CDA3F24-B361-8E42-C6BF-FF54D4EBEBE5}"/>
          </ac:spMkLst>
        </pc:spChg>
        <pc:spChg chg="add mod">
          <ac:chgData name="Erik P. Willems" userId="692ccc98-9f65-44a7-b02b-175d11b07f7c" providerId="ADAL" clId="{32E01C10-CE34-43FA-9E23-627F8821A033}" dt="2024-04-18T09:38:41.277" v="1447" actId="1036"/>
          <ac:spMkLst>
            <pc:docMk/>
            <pc:sldMk cId="1598848482" sldId="275"/>
            <ac:spMk id="8" creationId="{A1A58C14-A50A-8BE7-F25B-957B491EAA58}"/>
          </ac:spMkLst>
        </pc:spChg>
      </pc:sldChg>
      <pc:sldChg chg="addSp modSp mod modAnim">
        <pc:chgData name="Erik P. Willems" userId="692ccc98-9f65-44a7-b02b-175d11b07f7c" providerId="ADAL" clId="{32E01C10-CE34-43FA-9E23-627F8821A033}" dt="2024-04-22T09:13:12.087" v="2950"/>
        <pc:sldMkLst>
          <pc:docMk/>
          <pc:sldMk cId="3449196406" sldId="277"/>
        </pc:sldMkLst>
        <pc:spChg chg="add mod">
          <ac:chgData name="Erik P. Willems" userId="692ccc98-9f65-44a7-b02b-175d11b07f7c" providerId="ADAL" clId="{32E01C10-CE34-43FA-9E23-627F8821A033}" dt="2024-04-22T09:13:10.361" v="2949" actId="14100"/>
          <ac:spMkLst>
            <pc:docMk/>
            <pc:sldMk cId="3449196406" sldId="277"/>
            <ac:spMk id="2" creationId="{2147B73E-6F4F-AD2D-8F0E-632F83E5278F}"/>
          </ac:spMkLst>
        </pc:spChg>
      </pc:sldChg>
      <pc:sldChg chg="addSp delSp modSp mod delAnim modAnim">
        <pc:chgData name="Erik P. Willems" userId="692ccc98-9f65-44a7-b02b-175d11b07f7c" providerId="ADAL" clId="{32E01C10-CE34-43FA-9E23-627F8821A033}" dt="2024-04-22T09:15:20.562" v="2955" actId="478"/>
        <pc:sldMkLst>
          <pc:docMk/>
          <pc:sldMk cId="2721516149" sldId="278"/>
        </pc:sldMkLst>
        <pc:spChg chg="add mod">
          <ac:chgData name="Erik P. Willems" userId="692ccc98-9f65-44a7-b02b-175d11b07f7c" providerId="ADAL" clId="{32E01C10-CE34-43FA-9E23-627F8821A033}" dt="2024-04-18T09:43:24.535" v="1451" actId="14100"/>
          <ac:spMkLst>
            <pc:docMk/>
            <pc:sldMk cId="2721516149" sldId="278"/>
            <ac:spMk id="2" creationId="{FED8562B-B7FC-0488-689F-7263BF7C9705}"/>
          </ac:spMkLst>
        </pc:spChg>
        <pc:spChg chg="add del mod">
          <ac:chgData name="Erik P. Willems" userId="692ccc98-9f65-44a7-b02b-175d11b07f7c" providerId="ADAL" clId="{32E01C10-CE34-43FA-9E23-627F8821A033}" dt="2024-04-22T09:13:39.608" v="2951" actId="478"/>
          <ac:spMkLst>
            <pc:docMk/>
            <pc:sldMk cId="2721516149" sldId="278"/>
            <ac:spMk id="4" creationId="{81126CFA-6CDA-B217-9C0D-8C13AB9730EE}"/>
          </ac:spMkLst>
        </pc:spChg>
        <pc:spChg chg="add del mod">
          <ac:chgData name="Erik P. Willems" userId="692ccc98-9f65-44a7-b02b-175d11b07f7c" providerId="ADAL" clId="{32E01C10-CE34-43FA-9E23-627F8821A033}" dt="2024-04-22T09:15:20.562" v="2955" actId="478"/>
          <ac:spMkLst>
            <pc:docMk/>
            <pc:sldMk cId="2721516149" sldId="278"/>
            <ac:spMk id="5" creationId="{DF53D096-74FD-B78E-FC5E-1F8183344DCD}"/>
          </ac:spMkLst>
        </pc:spChg>
      </pc:sldChg>
      <pc:sldChg chg="modNotesTx">
        <pc:chgData name="Erik P. Willems" userId="692ccc98-9f65-44a7-b02b-175d11b07f7c" providerId="ADAL" clId="{32E01C10-CE34-43FA-9E23-627F8821A033}" dt="2024-04-22T09:16:34.230" v="3004" actId="20577"/>
        <pc:sldMkLst>
          <pc:docMk/>
          <pc:sldMk cId="240257176" sldId="279"/>
        </pc:sldMkLst>
      </pc:sldChg>
      <pc:sldChg chg="addSp modSp mod">
        <pc:chgData name="Erik P. Willems" userId="692ccc98-9f65-44a7-b02b-175d11b07f7c" providerId="ADAL" clId="{32E01C10-CE34-43FA-9E23-627F8821A033}" dt="2024-04-18T09:49:40.189" v="1484" actId="1076"/>
        <pc:sldMkLst>
          <pc:docMk/>
          <pc:sldMk cId="2013891027" sldId="280"/>
        </pc:sldMkLst>
        <pc:spChg chg="add mod">
          <ac:chgData name="Erik P. Willems" userId="692ccc98-9f65-44a7-b02b-175d11b07f7c" providerId="ADAL" clId="{32E01C10-CE34-43FA-9E23-627F8821A033}" dt="2024-04-18T09:49:21.052" v="1478" actId="1076"/>
          <ac:spMkLst>
            <pc:docMk/>
            <pc:sldMk cId="2013891027" sldId="280"/>
            <ac:spMk id="2" creationId="{FD9D1351-FF42-C1AF-1780-8AA8CD95AC44}"/>
          </ac:spMkLst>
        </pc:spChg>
        <pc:spChg chg="add mod">
          <ac:chgData name="Erik P. Willems" userId="692ccc98-9f65-44a7-b02b-175d11b07f7c" providerId="ADAL" clId="{32E01C10-CE34-43FA-9E23-627F8821A033}" dt="2024-04-18T09:49:40.189" v="1484" actId="1076"/>
          <ac:spMkLst>
            <pc:docMk/>
            <pc:sldMk cId="2013891027" sldId="280"/>
            <ac:spMk id="4" creationId="{858D54F5-9AD1-2FF8-CFA7-E370FCC7DE2A}"/>
          </ac:spMkLst>
        </pc:spChg>
        <pc:picChg chg="mod">
          <ac:chgData name="Erik P. Willems" userId="692ccc98-9f65-44a7-b02b-175d11b07f7c" providerId="ADAL" clId="{32E01C10-CE34-43FA-9E23-627F8821A033}" dt="2024-04-18T09:49:31.262" v="1483" actId="1076"/>
          <ac:picMkLst>
            <pc:docMk/>
            <pc:sldMk cId="2013891027" sldId="280"/>
            <ac:picMk id="3" creationId="{4C6BFB24-B592-3969-EB17-E529C7A7B459}"/>
          </ac:picMkLst>
        </pc:picChg>
      </pc:sldChg>
      <pc:sldChg chg="addSp modSp mod modAnim modNotesTx">
        <pc:chgData name="Erik P. Willems" userId="692ccc98-9f65-44a7-b02b-175d11b07f7c" providerId="ADAL" clId="{32E01C10-CE34-43FA-9E23-627F8821A033}" dt="2024-04-22T10:10:48.681" v="4295"/>
        <pc:sldMkLst>
          <pc:docMk/>
          <pc:sldMk cId="1210985404" sldId="281"/>
        </pc:sldMkLst>
        <pc:spChg chg="add mod">
          <ac:chgData name="Erik P. Willems" userId="692ccc98-9f65-44a7-b02b-175d11b07f7c" providerId="ADAL" clId="{32E01C10-CE34-43FA-9E23-627F8821A033}" dt="2024-04-18T09:48:58.434" v="1474" actId="14100"/>
          <ac:spMkLst>
            <pc:docMk/>
            <pc:sldMk cId="1210985404" sldId="281"/>
            <ac:spMk id="2" creationId="{DF488DE3-F84A-4272-14FF-849E59525D83}"/>
          </ac:spMkLst>
        </pc:spChg>
        <pc:spChg chg="add mod">
          <ac:chgData name="Erik P. Willems" userId="692ccc98-9f65-44a7-b02b-175d11b07f7c" providerId="ADAL" clId="{32E01C10-CE34-43FA-9E23-627F8821A033}" dt="2024-04-18T09:49:13.682" v="1476" actId="1076"/>
          <ac:spMkLst>
            <pc:docMk/>
            <pc:sldMk cId="1210985404" sldId="281"/>
            <ac:spMk id="4" creationId="{D61123C0-CA42-F6A8-4EA0-98F880957CBD}"/>
          </ac:spMkLst>
        </pc:spChg>
        <pc:spChg chg="add mod">
          <ac:chgData name="Erik P. Willems" userId="692ccc98-9f65-44a7-b02b-175d11b07f7c" providerId="ADAL" clId="{32E01C10-CE34-43FA-9E23-627F8821A033}" dt="2024-04-18T09:51:11.975" v="1503" actId="1035"/>
          <ac:spMkLst>
            <pc:docMk/>
            <pc:sldMk cId="1210985404" sldId="281"/>
            <ac:spMk id="7" creationId="{4D517CD1-3A41-33D6-AC1F-08C2C1A12E75}"/>
          </ac:spMkLst>
        </pc:spChg>
        <pc:spChg chg="add mod">
          <ac:chgData name="Erik P. Willems" userId="692ccc98-9f65-44a7-b02b-175d11b07f7c" providerId="ADAL" clId="{32E01C10-CE34-43FA-9E23-627F8821A033}" dt="2024-04-18T09:51:48.435" v="1508" actId="693"/>
          <ac:spMkLst>
            <pc:docMk/>
            <pc:sldMk cId="1210985404" sldId="281"/>
            <ac:spMk id="8" creationId="{62EA0D28-AE63-3D50-91BA-641D382421D0}"/>
          </ac:spMkLst>
        </pc:spChg>
        <pc:picChg chg="mod">
          <ac:chgData name="Erik P. Willems" userId="692ccc98-9f65-44a7-b02b-175d11b07f7c" providerId="ADAL" clId="{32E01C10-CE34-43FA-9E23-627F8821A033}" dt="2024-04-18T09:51:24.629" v="1506" actId="1076"/>
          <ac:picMkLst>
            <pc:docMk/>
            <pc:sldMk cId="1210985404" sldId="281"/>
            <ac:picMk id="3" creationId="{4E0AF7A0-1994-6239-CF55-E6E77C8C181D}"/>
          </ac:picMkLst>
        </pc:picChg>
        <pc:cxnChg chg="add mod">
          <ac:chgData name="Erik P. Willems" userId="692ccc98-9f65-44a7-b02b-175d11b07f7c" providerId="ADAL" clId="{32E01C10-CE34-43FA-9E23-627F8821A033}" dt="2024-04-18T09:52:00.666" v="1520" actId="1037"/>
          <ac:cxnSpMkLst>
            <pc:docMk/>
            <pc:sldMk cId="1210985404" sldId="281"/>
            <ac:cxnSpMk id="6" creationId="{438E4BEE-6806-C66B-E2FE-834686C1F00B}"/>
          </ac:cxnSpMkLst>
        </pc:cxnChg>
      </pc:sldChg>
      <pc:sldChg chg="addSp modSp mod modAnim">
        <pc:chgData name="Erik P. Willems" userId="692ccc98-9f65-44a7-b02b-175d11b07f7c" providerId="ADAL" clId="{32E01C10-CE34-43FA-9E23-627F8821A033}" dt="2024-04-22T09:19:32.121" v="3037" actId="14100"/>
        <pc:sldMkLst>
          <pc:docMk/>
          <pc:sldMk cId="1647255949" sldId="282"/>
        </pc:sldMkLst>
        <pc:spChg chg="add mod">
          <ac:chgData name="Erik P. Willems" userId="692ccc98-9f65-44a7-b02b-175d11b07f7c" providerId="ADAL" clId="{32E01C10-CE34-43FA-9E23-627F8821A033}" dt="2024-04-22T09:19:32.121" v="3037" actId="14100"/>
          <ac:spMkLst>
            <pc:docMk/>
            <pc:sldMk cId="1647255949" sldId="282"/>
            <ac:spMk id="2" creationId="{2142EA60-3CD2-17A3-9CEB-C97EF2A02089}"/>
          </ac:spMkLst>
        </pc:spChg>
        <pc:spChg chg="add mod">
          <ac:chgData name="Erik P. Willems" userId="692ccc98-9f65-44a7-b02b-175d11b07f7c" providerId="ADAL" clId="{32E01C10-CE34-43FA-9E23-627F8821A033}" dt="2024-04-18T12:23:10.651" v="1642" actId="1036"/>
          <ac:spMkLst>
            <pc:docMk/>
            <pc:sldMk cId="1647255949" sldId="282"/>
            <ac:spMk id="8" creationId="{8840B52A-B82E-25A4-7444-D30F345B098B}"/>
          </ac:spMkLst>
        </pc:spChg>
        <pc:spChg chg="add mod">
          <ac:chgData name="Erik P. Willems" userId="692ccc98-9f65-44a7-b02b-175d11b07f7c" providerId="ADAL" clId="{32E01C10-CE34-43FA-9E23-627F8821A033}" dt="2024-04-18T12:22:56.296" v="1634" actId="14100"/>
          <ac:spMkLst>
            <pc:docMk/>
            <pc:sldMk cId="1647255949" sldId="282"/>
            <ac:spMk id="9" creationId="{AE6A7AE3-4077-7BEA-080E-A848EAE1356E}"/>
          </ac:spMkLst>
        </pc:spChg>
        <pc:cxnChg chg="add mod">
          <ac:chgData name="Erik P. Willems" userId="692ccc98-9f65-44a7-b02b-175d11b07f7c" providerId="ADAL" clId="{32E01C10-CE34-43FA-9E23-627F8821A033}" dt="2024-04-22T09:19:32.121" v="3037" actId="14100"/>
          <ac:cxnSpMkLst>
            <pc:docMk/>
            <pc:sldMk cId="1647255949" sldId="282"/>
            <ac:cxnSpMk id="5" creationId="{CEED40C9-4B51-7672-F152-E41679366645}"/>
          </ac:cxnSpMkLst>
        </pc:cxnChg>
      </pc:sldChg>
      <pc:sldChg chg="addSp delSp modSp mod modAnim modNotesTx">
        <pc:chgData name="Erik P. Willems" userId="692ccc98-9f65-44a7-b02b-175d11b07f7c" providerId="ADAL" clId="{32E01C10-CE34-43FA-9E23-627F8821A033}" dt="2024-04-22T10:13:07.571" v="4299"/>
        <pc:sldMkLst>
          <pc:docMk/>
          <pc:sldMk cId="1941083403" sldId="284"/>
        </pc:sldMkLst>
        <pc:spChg chg="add del mod">
          <ac:chgData name="Erik P. Willems" userId="692ccc98-9f65-44a7-b02b-175d11b07f7c" providerId="ADAL" clId="{32E01C10-CE34-43FA-9E23-627F8821A033}" dt="2024-04-22T09:20:19.642" v="3038" actId="478"/>
          <ac:spMkLst>
            <pc:docMk/>
            <pc:sldMk cId="1941083403" sldId="284"/>
            <ac:spMk id="2" creationId="{15373114-7E25-EB75-3F27-6639DEDBE7A8}"/>
          </ac:spMkLst>
        </pc:spChg>
        <pc:spChg chg="add mod">
          <ac:chgData name="Erik P. Willems" userId="692ccc98-9f65-44a7-b02b-175d11b07f7c" providerId="ADAL" clId="{32E01C10-CE34-43FA-9E23-627F8821A033}" dt="2024-04-22T10:13:04.874" v="4298" actId="14100"/>
          <ac:spMkLst>
            <pc:docMk/>
            <pc:sldMk cId="1941083403" sldId="284"/>
            <ac:spMk id="4" creationId="{F807E70C-1330-94C9-BE50-9C4BB8075C26}"/>
          </ac:spMkLst>
        </pc:spChg>
      </pc:sldChg>
      <pc:sldChg chg="addSp modSp mod modAnim modNotesTx">
        <pc:chgData name="Erik P. Willems" userId="692ccc98-9f65-44a7-b02b-175d11b07f7c" providerId="ADAL" clId="{32E01C10-CE34-43FA-9E23-627F8821A033}" dt="2024-04-22T09:27:43.494" v="3520" actId="313"/>
        <pc:sldMkLst>
          <pc:docMk/>
          <pc:sldMk cId="4281632843" sldId="287"/>
        </pc:sldMkLst>
        <pc:spChg chg="add mod">
          <ac:chgData name="Erik P. Willems" userId="692ccc98-9f65-44a7-b02b-175d11b07f7c" providerId="ADAL" clId="{32E01C10-CE34-43FA-9E23-627F8821A033}" dt="2024-04-18T12:45:39.492" v="1653" actId="14100"/>
          <ac:spMkLst>
            <pc:docMk/>
            <pc:sldMk cId="4281632843" sldId="287"/>
            <ac:spMk id="2" creationId="{3E454D95-A65C-28F7-BA5C-703AF9967450}"/>
          </ac:spMkLst>
        </pc:spChg>
      </pc:sldChg>
      <pc:sldChg chg="addSp modSp mod modAnim">
        <pc:chgData name="Erik P. Willems" userId="692ccc98-9f65-44a7-b02b-175d11b07f7c" providerId="ADAL" clId="{32E01C10-CE34-43FA-9E23-627F8821A033}" dt="2024-04-18T12:46:46.292" v="1658"/>
        <pc:sldMkLst>
          <pc:docMk/>
          <pc:sldMk cId="451258854" sldId="288"/>
        </pc:sldMkLst>
        <pc:spChg chg="add mod">
          <ac:chgData name="Erik P. Willems" userId="692ccc98-9f65-44a7-b02b-175d11b07f7c" providerId="ADAL" clId="{32E01C10-CE34-43FA-9E23-627F8821A033}" dt="2024-04-18T12:46:42.812" v="1657" actId="207"/>
          <ac:spMkLst>
            <pc:docMk/>
            <pc:sldMk cId="451258854" sldId="288"/>
            <ac:spMk id="2" creationId="{77D4852B-A1A7-BD07-9B59-CC06141AA2C7}"/>
          </ac:spMkLst>
        </pc:spChg>
      </pc:sldChg>
      <pc:sldChg chg="addSp modSp mod modAnim modNotesTx">
        <pc:chgData name="Erik P. Willems" userId="692ccc98-9f65-44a7-b02b-175d11b07f7c" providerId="ADAL" clId="{32E01C10-CE34-43FA-9E23-627F8821A033}" dt="2024-04-22T09:31:35.096" v="3720" actId="1076"/>
        <pc:sldMkLst>
          <pc:docMk/>
          <pc:sldMk cId="1154755064" sldId="289"/>
        </pc:sldMkLst>
        <pc:spChg chg="add mod">
          <ac:chgData name="Erik P. Willems" userId="692ccc98-9f65-44a7-b02b-175d11b07f7c" providerId="ADAL" clId="{32E01C10-CE34-43FA-9E23-627F8821A033}" dt="2024-04-22T09:30:02.980" v="3637" actId="14100"/>
          <ac:spMkLst>
            <pc:docMk/>
            <pc:sldMk cId="1154755064" sldId="289"/>
            <ac:spMk id="2" creationId="{88EFBCFB-5D7E-98E2-AAC2-2AAFE7BDBD6E}"/>
          </ac:spMkLst>
        </pc:spChg>
        <pc:spChg chg="add mod">
          <ac:chgData name="Erik P. Willems" userId="692ccc98-9f65-44a7-b02b-175d11b07f7c" providerId="ADAL" clId="{32E01C10-CE34-43FA-9E23-627F8821A033}" dt="2024-04-22T09:31:35.096" v="3720" actId="1076"/>
          <ac:spMkLst>
            <pc:docMk/>
            <pc:sldMk cId="1154755064" sldId="289"/>
            <ac:spMk id="4" creationId="{79A46225-6A19-01A5-0F95-15B44A8BF68A}"/>
          </ac:spMkLst>
        </pc:spChg>
      </pc:sldChg>
      <pc:sldChg chg="modNotesTx">
        <pc:chgData name="Erik P. Willems" userId="692ccc98-9f65-44a7-b02b-175d11b07f7c" providerId="ADAL" clId="{32E01C10-CE34-43FA-9E23-627F8821A033}" dt="2024-04-22T09:32:43.619" v="3846" actId="20577"/>
        <pc:sldMkLst>
          <pc:docMk/>
          <pc:sldMk cId="1959153820" sldId="290"/>
        </pc:sldMkLst>
      </pc:sldChg>
      <pc:sldChg chg="addSp modSp mod modAnim">
        <pc:chgData name="Erik P. Willems" userId="692ccc98-9f65-44a7-b02b-175d11b07f7c" providerId="ADAL" clId="{32E01C10-CE34-43FA-9E23-627F8821A033}" dt="2024-04-22T09:33:59.173" v="3858"/>
        <pc:sldMkLst>
          <pc:docMk/>
          <pc:sldMk cId="2137192907" sldId="291"/>
        </pc:sldMkLst>
        <pc:spChg chg="add mod">
          <ac:chgData name="Erik P. Willems" userId="692ccc98-9f65-44a7-b02b-175d11b07f7c" providerId="ADAL" clId="{32E01C10-CE34-43FA-9E23-627F8821A033}" dt="2024-04-22T09:33:25.635" v="3849" actId="14100"/>
          <ac:spMkLst>
            <pc:docMk/>
            <pc:sldMk cId="2137192907" sldId="291"/>
            <ac:spMk id="2" creationId="{AFFE03AD-ED33-9B39-16BE-8B53B54AEA1E}"/>
          </ac:spMkLst>
        </pc:spChg>
        <pc:spChg chg="add mod">
          <ac:chgData name="Erik P. Willems" userId="692ccc98-9f65-44a7-b02b-175d11b07f7c" providerId="ADAL" clId="{32E01C10-CE34-43FA-9E23-627F8821A033}" dt="2024-04-22T09:33:34.828" v="3852" actId="14100"/>
          <ac:spMkLst>
            <pc:docMk/>
            <pc:sldMk cId="2137192907" sldId="291"/>
            <ac:spMk id="4" creationId="{0A4F0DF0-DB36-DD7B-1BEA-82B8999AE4D4}"/>
          </ac:spMkLst>
        </pc:spChg>
        <pc:cxnChg chg="add mod">
          <ac:chgData name="Erik P. Willems" userId="692ccc98-9f65-44a7-b02b-175d11b07f7c" providerId="ADAL" clId="{32E01C10-CE34-43FA-9E23-627F8821A033}" dt="2024-04-22T09:33:49.678" v="3856" actId="208"/>
          <ac:cxnSpMkLst>
            <pc:docMk/>
            <pc:sldMk cId="2137192907" sldId="291"/>
            <ac:cxnSpMk id="6" creationId="{EE05A396-6D44-2332-E1D7-ED9993E6E8FD}"/>
          </ac:cxnSpMkLst>
        </pc:cxnChg>
      </pc:sldChg>
      <pc:sldChg chg="modNotesTx">
        <pc:chgData name="Erik P. Willems" userId="692ccc98-9f65-44a7-b02b-175d11b07f7c" providerId="ADAL" clId="{32E01C10-CE34-43FA-9E23-627F8821A033}" dt="2024-04-18T12:52:11.377" v="1791" actId="20577"/>
        <pc:sldMkLst>
          <pc:docMk/>
          <pc:sldMk cId="1173012567" sldId="292"/>
        </pc:sldMkLst>
      </pc:sldChg>
      <pc:sldChg chg="addSp delSp modSp mod modAnim modNotesTx">
        <pc:chgData name="Erik P. Willems" userId="692ccc98-9f65-44a7-b02b-175d11b07f7c" providerId="ADAL" clId="{32E01C10-CE34-43FA-9E23-627F8821A033}" dt="2024-04-22T09:41:00.022" v="4126" actId="14100"/>
        <pc:sldMkLst>
          <pc:docMk/>
          <pc:sldMk cId="3952400088" sldId="294"/>
        </pc:sldMkLst>
        <pc:spChg chg="add del mod">
          <ac:chgData name="Erik P. Willems" userId="692ccc98-9f65-44a7-b02b-175d11b07f7c" providerId="ADAL" clId="{32E01C10-CE34-43FA-9E23-627F8821A033}" dt="2024-04-22T09:38:14.301" v="3859" actId="478"/>
          <ac:spMkLst>
            <pc:docMk/>
            <pc:sldMk cId="3952400088" sldId="294"/>
            <ac:spMk id="2" creationId="{E9AD0676-93AE-102D-7281-E660343BBE7A}"/>
          </ac:spMkLst>
        </pc:spChg>
        <pc:spChg chg="add mod">
          <ac:chgData name="Erik P. Willems" userId="692ccc98-9f65-44a7-b02b-175d11b07f7c" providerId="ADAL" clId="{32E01C10-CE34-43FA-9E23-627F8821A033}" dt="2024-04-22T09:41:00.022" v="4126" actId="14100"/>
          <ac:spMkLst>
            <pc:docMk/>
            <pc:sldMk cId="3952400088" sldId="294"/>
            <ac:spMk id="4" creationId="{4BFFBA7B-206C-5E99-2306-43F521B7C3E2}"/>
          </ac:spMkLst>
        </pc:spChg>
      </pc:sldChg>
      <pc:sldChg chg="addSp modSp mod modNotesTx">
        <pc:chgData name="Erik P. Willems" userId="692ccc98-9f65-44a7-b02b-175d11b07f7c" providerId="ADAL" clId="{32E01C10-CE34-43FA-9E23-627F8821A033}" dt="2024-04-22T09:42:41.255" v="4264" actId="20577"/>
        <pc:sldMkLst>
          <pc:docMk/>
          <pc:sldMk cId="3047830822" sldId="295"/>
        </pc:sldMkLst>
        <pc:spChg chg="add mod">
          <ac:chgData name="Erik P. Willems" userId="692ccc98-9f65-44a7-b02b-175d11b07f7c" providerId="ADAL" clId="{32E01C10-CE34-43FA-9E23-627F8821A033}" dt="2024-04-18T12:59:04.162" v="1826" actId="1076"/>
          <ac:spMkLst>
            <pc:docMk/>
            <pc:sldMk cId="3047830822" sldId="295"/>
            <ac:spMk id="2" creationId="{28C5F29A-723D-A0E6-FCE0-BD127AEC56D0}"/>
          </ac:spMkLst>
        </pc:spChg>
        <pc:cxnChg chg="add mod">
          <ac:chgData name="Erik P. Willems" userId="692ccc98-9f65-44a7-b02b-175d11b07f7c" providerId="ADAL" clId="{32E01C10-CE34-43FA-9E23-627F8821A033}" dt="2024-04-22T09:41:20.845" v="4127" actId="14100"/>
          <ac:cxnSpMkLst>
            <pc:docMk/>
            <pc:sldMk cId="3047830822" sldId="295"/>
            <ac:cxnSpMk id="5" creationId="{6D430C05-A15F-A3BF-FC11-E41F2D81173C}"/>
          </ac:cxnSpMkLst>
        </pc:cxnChg>
      </pc:sldChg>
      <pc:sldChg chg="addSp modSp">
        <pc:chgData name="Erik P. Willems" userId="692ccc98-9f65-44a7-b02b-175d11b07f7c" providerId="ADAL" clId="{32E01C10-CE34-43FA-9E23-627F8821A033}" dt="2024-04-22T09:43:47.641" v="4265" actId="767"/>
        <pc:sldMkLst>
          <pc:docMk/>
          <pc:sldMk cId="2817235364" sldId="296"/>
        </pc:sldMkLst>
        <pc:spChg chg="add mod">
          <ac:chgData name="Erik P. Willems" userId="692ccc98-9f65-44a7-b02b-175d11b07f7c" providerId="ADAL" clId="{32E01C10-CE34-43FA-9E23-627F8821A033}" dt="2024-04-22T09:43:47.641" v="4265" actId="767"/>
          <ac:spMkLst>
            <pc:docMk/>
            <pc:sldMk cId="2817235364" sldId="296"/>
            <ac:spMk id="2" creationId="{5A5F2C14-83A7-3EB5-87B0-F9FCBBE5ADF8}"/>
          </ac:spMkLst>
        </pc:spChg>
      </pc:sldChg>
      <pc:sldChg chg="addSp delSp modSp new mod modAnim modNotesTx">
        <pc:chgData name="Erik P. Willems" userId="692ccc98-9f65-44a7-b02b-175d11b07f7c" providerId="ADAL" clId="{32E01C10-CE34-43FA-9E23-627F8821A033}" dt="2024-04-22T09:08:07.452" v="2907" actId="20577"/>
        <pc:sldMkLst>
          <pc:docMk/>
          <pc:sldMk cId="771871874" sldId="303"/>
        </pc:sldMkLst>
        <pc:spChg chg="del">
          <ac:chgData name="Erik P. Willems" userId="692ccc98-9f65-44a7-b02b-175d11b07f7c" providerId="ADAL" clId="{32E01C10-CE34-43FA-9E23-627F8821A033}" dt="2024-04-17T15:18:56.143" v="705" actId="478"/>
          <ac:spMkLst>
            <pc:docMk/>
            <pc:sldMk cId="771871874" sldId="303"/>
            <ac:spMk id="2" creationId="{C3DC3DED-D8BB-1D2F-A03A-EBE99FC69C06}"/>
          </ac:spMkLst>
        </pc:spChg>
        <pc:spChg chg="del">
          <ac:chgData name="Erik P. Willems" userId="692ccc98-9f65-44a7-b02b-175d11b07f7c" providerId="ADAL" clId="{32E01C10-CE34-43FA-9E23-627F8821A033}" dt="2024-04-17T15:18:57.787" v="706" actId="478"/>
          <ac:spMkLst>
            <pc:docMk/>
            <pc:sldMk cId="771871874" sldId="303"/>
            <ac:spMk id="3" creationId="{30EEEFEC-1E04-90AA-9640-1338D8105A87}"/>
          </ac:spMkLst>
        </pc:spChg>
        <pc:spChg chg="add mod">
          <ac:chgData name="Erik P. Willems" userId="692ccc98-9f65-44a7-b02b-175d11b07f7c" providerId="ADAL" clId="{32E01C10-CE34-43FA-9E23-627F8821A033}" dt="2024-04-22T09:08:07.452" v="2907" actId="20577"/>
          <ac:spMkLst>
            <pc:docMk/>
            <pc:sldMk cId="771871874" sldId="303"/>
            <ac:spMk id="8" creationId="{ACAC23B7-C8D6-E60E-09D2-09CF7C8BA4ED}"/>
          </ac:spMkLst>
        </pc:spChg>
        <pc:picChg chg="add">
          <ac:chgData name="Erik P. Willems" userId="692ccc98-9f65-44a7-b02b-175d11b07f7c" providerId="ADAL" clId="{32E01C10-CE34-43FA-9E23-627F8821A033}" dt="2024-04-17T15:18:59.076" v="707" actId="22"/>
          <ac:picMkLst>
            <pc:docMk/>
            <pc:sldMk cId="771871874" sldId="303"/>
            <ac:picMk id="5" creationId="{CDDD8703-3F9D-4FB1-2388-C5E575132F78}"/>
          </ac:picMkLst>
        </pc:picChg>
        <pc:cxnChg chg="add mod">
          <ac:chgData name="Erik P. Willems" userId="692ccc98-9f65-44a7-b02b-175d11b07f7c" providerId="ADAL" clId="{32E01C10-CE34-43FA-9E23-627F8821A033}" dt="2024-04-17T15:19:50.885" v="709" actId="208"/>
          <ac:cxnSpMkLst>
            <pc:docMk/>
            <pc:sldMk cId="771871874" sldId="303"/>
            <ac:cxnSpMk id="7" creationId="{02210F68-A690-A315-FF59-98E9735D8C06}"/>
          </ac:cxnSpMkLst>
        </pc:cxnChg>
        <pc:cxnChg chg="add mod">
          <ac:chgData name="Erik P. Willems" userId="692ccc98-9f65-44a7-b02b-175d11b07f7c" providerId="ADAL" clId="{32E01C10-CE34-43FA-9E23-627F8821A033}" dt="2024-04-17T15:27:19.275" v="1081" actId="14100"/>
          <ac:cxnSpMkLst>
            <pc:docMk/>
            <pc:sldMk cId="771871874" sldId="303"/>
            <ac:cxnSpMk id="9" creationId="{1178C6BA-D8C4-914D-346A-F01BC3A6EA7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B349C-BD46-4ECC-A206-3D5B827265E1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554A9-4253-4126-9521-358781E8E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520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5268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the model does not yield support for the hypothesis that mercury in soil is associated with mercury in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516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Maybe three data points that we want to have a closer look at again (quite high observed values), but overall this looks okay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000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So, perhaps in the future, we anticipate that we might be wanting to formulate a model that is to be used for prediction purposes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407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don’t find these examples very enlightening… basically, avoid including explanatory variables that are too strongly correlated amongst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40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can effect one or more collinear explanatory variables, so in general p-values behave erratic!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629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clinical studies it’s mandatory to write a Statistical Analysis Plan prior to any study!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05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CV: split data into a training dataset and a test dataset -&gt; requires a large number of observations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isolation the values of information criteria are not-informative!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714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have access to this on OLAT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36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Had break following this slide!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018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Remember, we talked about matrices two weeks ago!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61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Model is reduced to contain 18 out of the original 50 covariates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6010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P-values are largely driven by sample size: a large sample size, as e.g. in genomic studies will even indicate that variables with a very small, biologically non-interesting effect, are statistically significant!</a:t>
            </a:r>
          </a:p>
          <a:p>
            <a:pPr marL="228600" indent="-228600">
              <a:buAutoNum type="arabicPeriod"/>
            </a:pPr>
            <a:r>
              <a:rPr lang="en-GB" dirty="0"/>
              <a:t>Multiple testing, again inflated Type I error rate</a:t>
            </a:r>
          </a:p>
          <a:p>
            <a:pPr marL="228600" indent="-228600">
              <a:buAutoNum type="arabicPeriod"/>
            </a:pPr>
            <a:r>
              <a:rPr lang="en-GB" dirty="0"/>
              <a:t>Normality</a:t>
            </a:r>
          </a:p>
          <a:p>
            <a:pPr marL="228600" indent="-228600">
              <a:buAutoNum type="arabicPeriod"/>
            </a:pPr>
            <a:r>
              <a:rPr lang="en-GB" dirty="0"/>
              <a:t> Collinearity -&gt; can lead to erratic p-values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924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Overfitting: your model will fit to “noise” that is specific to your data, rather than fit to the general pattern or “signal”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554A9-4253-4126-9521-358781E8ED9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2850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6F2E2-000F-ACA0-0B1D-05FEC4C3D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02F6B9-F0DF-8C88-7BA9-BF8C56475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406A4-0E57-581D-5377-14DCD706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8B0E3-1271-076B-905D-82275A240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A6C51-7921-1C57-F071-F2A2AAC5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72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6B6B-D25F-D049-DC50-F2945286D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9D906-F230-202B-04CD-50708CE711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0A151-AD61-C3B3-91AB-0001ECC35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1F703-2799-A4BF-67D6-DACBF4A9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07C5A-D1B0-127D-ECA1-8EF91B46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42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32B299-9146-FA2F-6BD7-E7254E259F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89AF1-B3F8-33E8-CC81-04E07B99A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7D5B4-1545-3DA4-753E-15487B41D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9410-B5A6-B348-B1E6-409BBE5A6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B0A5C-D544-C0E4-7BDA-E9879D76B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19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CF4D-E7B5-33E9-20A9-142399EA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13791-776F-51E2-3535-E5558AD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CF2E7-981D-7859-5313-0375BBFBF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8E893-BC69-5708-1ED5-CD40C6E0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5FB77-7712-8B16-6A5B-71A10A45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13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40771-46F0-DA34-CDE8-E589FFFC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0A29C4-85E3-FC2D-3A44-682B9F83E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D4431-A623-5089-770B-C2738B7C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66D14-1553-87C0-03F7-2FB3E72B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31528-2E88-7DB1-1B43-3BEB60B50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90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24E8-2530-C3BD-CD94-5A359175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C35B-A2E0-FC8C-D5F7-A34B4BD561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97007-F353-B8FC-46AE-FB5C839AB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07E5B-3526-F851-6B9E-3E0E4F573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E0698F-D647-2E30-877C-9842C3E6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FD36C-76DF-1B24-B829-2D7FA57D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869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F5BF2-0CF5-F2E5-6D4C-B260686B8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7BA67-7C1E-04FA-FB6C-BC7E907EB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D2731-DAAF-7425-7F91-DC6CA3D30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83AD2-7D14-1B46-F10C-2CD4EA0FE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887D0-B3FB-F872-3C15-DEB971B2F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453365-90BC-EC1C-5C24-FC4452DFC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F1C35D-F93D-435B-CA9D-6BB2F75D5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C9F54-D336-2C36-9E89-981A8DBF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047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5AD4-D0C7-C2BE-251D-A97BC37B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4E60A2-48DD-C35D-C681-5620AA84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CC100-15B0-5666-17A3-9CD99403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2AD06-F54B-89A8-7BD4-D170D30AC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46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0BF9F1-E920-EEDD-B877-B7156DDC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46A38-9E13-8A25-A868-D9D83613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63C6C-265A-EEEE-3910-EECBDD58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5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0161-7CE0-DE35-AA4D-40578C053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CA965-688D-E6CB-F301-E48C2D115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33156-0883-B745-FBEC-834B7845F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F21632-DDDE-2DD1-611E-817940E1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7257B-6E87-E557-54BF-DE5891016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814A0-973D-E0EB-4DEF-93EF1011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24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D499-5D79-F09D-88D5-17D51BC07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2D53D3-A89E-E27F-ECAD-85664286D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381294-A909-A072-33FE-2265CCE00D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BEF93-0D57-7D0C-1289-A00545CFC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89AA6-5566-5082-B622-5834E07CC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EFDF8-CCBE-9383-50F9-D3577617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813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17E380-540F-80E5-8BEC-A7C640BF2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F7809-9BA8-2D0F-6E99-C86415B9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98E71-FF2D-F023-60EE-519278EA71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332AA7-1BE6-470F-BBCE-A1B62B1744CC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BF0F6-E39B-8B64-EF6A-81E8622CC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EB4FE-4BEB-F309-CDD5-EDE6D79A0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3728E7-137F-4551-BD1C-9EB815CC94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22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B9437-AD6A-4F22-2533-82A586AC4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1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8A84F-649C-2EFF-4581-F7A8CAC03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962F3-28DF-572A-4103-3671BDDD13A9}"/>
              </a:ext>
            </a:extLst>
          </p:cNvPr>
          <p:cNvSpPr/>
          <p:nvPr/>
        </p:nvSpPr>
        <p:spPr>
          <a:xfrm>
            <a:off x="1291169" y="2555534"/>
            <a:ext cx="842432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D8E05D-369D-F43D-8854-A391C89C8C58}"/>
              </a:ext>
            </a:extLst>
          </p:cNvPr>
          <p:cNvSpPr/>
          <p:nvPr/>
        </p:nvSpPr>
        <p:spPr>
          <a:xfrm>
            <a:off x="7988302" y="2555534"/>
            <a:ext cx="1930397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7D5B5B-9CEC-6B6D-A373-991DD9DAD5DE}"/>
              </a:ext>
            </a:extLst>
          </p:cNvPr>
          <p:cNvSpPr/>
          <p:nvPr/>
        </p:nvSpPr>
        <p:spPr>
          <a:xfrm>
            <a:off x="1325035" y="4037201"/>
            <a:ext cx="2772831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C507E8-2EB3-0DF8-9852-1367B95750C1}"/>
              </a:ext>
            </a:extLst>
          </p:cNvPr>
          <p:cNvSpPr/>
          <p:nvPr/>
        </p:nvSpPr>
        <p:spPr>
          <a:xfrm>
            <a:off x="5422901" y="4021667"/>
            <a:ext cx="2379132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5AA36-CDA2-C4E0-BA08-5F7728F29A29}"/>
              </a:ext>
            </a:extLst>
          </p:cNvPr>
          <p:cNvCxnSpPr>
            <a:cxnSpLocks/>
          </p:cNvCxnSpPr>
          <p:nvPr/>
        </p:nvCxnSpPr>
        <p:spPr>
          <a:xfrm>
            <a:off x="7988302" y="4876800"/>
            <a:ext cx="102023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98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168A8-60A0-2744-A5A8-E642276C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039334-FDF3-442F-2024-31B5F021F5B1}"/>
              </a:ext>
            </a:extLst>
          </p:cNvPr>
          <p:cNvSpPr/>
          <p:nvPr/>
        </p:nvSpPr>
        <p:spPr>
          <a:xfrm>
            <a:off x="1121835" y="4261567"/>
            <a:ext cx="956731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4C4BCF-5033-F0BA-70A4-912AA5854305}"/>
              </a:ext>
            </a:extLst>
          </p:cNvPr>
          <p:cNvSpPr/>
          <p:nvPr/>
        </p:nvSpPr>
        <p:spPr>
          <a:xfrm>
            <a:off x="1121835" y="4989700"/>
            <a:ext cx="1062565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AFAF69-BF4C-DBD7-5B04-5473116CBA39}"/>
              </a:ext>
            </a:extLst>
          </p:cNvPr>
          <p:cNvCxnSpPr>
            <a:cxnSpLocks/>
          </p:cNvCxnSpPr>
          <p:nvPr/>
        </p:nvCxnSpPr>
        <p:spPr>
          <a:xfrm>
            <a:off x="1591733" y="4635500"/>
            <a:ext cx="0" cy="317500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49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A56961-1C4F-7596-AEE2-53A22E99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FABC27-43B7-868A-1F83-B5D8DFB8DCAF}"/>
              </a:ext>
            </a:extLst>
          </p:cNvPr>
          <p:cNvSpPr/>
          <p:nvPr/>
        </p:nvSpPr>
        <p:spPr>
          <a:xfrm>
            <a:off x="2319869" y="3740867"/>
            <a:ext cx="4999564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43E4B9-80B3-DA7F-262C-1F2AC8620BC4}"/>
              </a:ext>
            </a:extLst>
          </p:cNvPr>
          <p:cNvSpPr/>
          <p:nvPr/>
        </p:nvSpPr>
        <p:spPr>
          <a:xfrm>
            <a:off x="1231902" y="1818934"/>
            <a:ext cx="952498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01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552F6-1CE6-BC6E-37B0-6CA7376FC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CDAF35-8A60-3D4D-BA85-5F1B4001819F}"/>
              </a:ext>
            </a:extLst>
          </p:cNvPr>
          <p:cNvSpPr/>
          <p:nvPr/>
        </p:nvSpPr>
        <p:spPr>
          <a:xfrm>
            <a:off x="6460070" y="2640200"/>
            <a:ext cx="1803397" cy="7253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B0C5A-E1E2-B053-D187-1715F03244E9}"/>
              </a:ext>
            </a:extLst>
          </p:cNvPr>
          <p:cNvSpPr txBox="1"/>
          <p:nvPr/>
        </p:nvSpPr>
        <p:spPr>
          <a:xfrm>
            <a:off x="5029198" y="4262968"/>
            <a:ext cx="4656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Penalty term is higher than in the normal AIC, especially for smaller sample sizes</a:t>
            </a:r>
            <a:endParaRPr lang="en-GB" i="1" dirty="0">
              <a:solidFill>
                <a:schemeClr val="accent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E3AD44-C65B-C188-EDEF-F590FE429738}"/>
              </a:ext>
            </a:extLst>
          </p:cNvPr>
          <p:cNvCxnSpPr>
            <a:cxnSpLocks/>
          </p:cNvCxnSpPr>
          <p:nvPr/>
        </p:nvCxnSpPr>
        <p:spPr>
          <a:xfrm>
            <a:off x="7357532" y="3429000"/>
            <a:ext cx="0" cy="8847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C981AC-182D-D320-2128-1EFDF3F88A77}"/>
              </a:ext>
            </a:extLst>
          </p:cNvPr>
          <p:cNvSpPr/>
          <p:nvPr/>
        </p:nvSpPr>
        <p:spPr>
          <a:xfrm>
            <a:off x="745070" y="3869300"/>
            <a:ext cx="1198030" cy="3640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03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26628-0536-4A12-A9B9-F7E02A6C0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DA1DC67-2224-B79F-20A0-8009D5D30E7B}"/>
              </a:ext>
            </a:extLst>
          </p:cNvPr>
          <p:cNvSpPr/>
          <p:nvPr/>
        </p:nvSpPr>
        <p:spPr>
          <a:xfrm>
            <a:off x="723903" y="4574833"/>
            <a:ext cx="7700430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8180BA-1CCE-FFB9-91D3-B5DBFFAA814D}"/>
              </a:ext>
            </a:extLst>
          </p:cNvPr>
          <p:cNvSpPr/>
          <p:nvPr/>
        </p:nvSpPr>
        <p:spPr>
          <a:xfrm>
            <a:off x="6836833" y="3458633"/>
            <a:ext cx="1037168" cy="35132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38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2BA20-80E5-79EC-0D73-C019E37CB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38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DD8703-3F9D-4FB1-2388-C5E575132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210F68-A690-A315-FF59-98E9735D8C06}"/>
              </a:ext>
            </a:extLst>
          </p:cNvPr>
          <p:cNvCxnSpPr/>
          <p:nvPr/>
        </p:nvCxnSpPr>
        <p:spPr>
          <a:xfrm>
            <a:off x="1413933" y="736600"/>
            <a:ext cx="254423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CAC23B7-C8D6-E60E-09D2-09CF7C8BA4ED}"/>
              </a:ext>
            </a:extLst>
          </p:cNvPr>
          <p:cNvSpPr txBox="1"/>
          <p:nvPr/>
        </p:nvSpPr>
        <p:spPr>
          <a:xfrm>
            <a:off x="6138332" y="4347004"/>
            <a:ext cx="5037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Information criteria express </a:t>
            </a:r>
            <a:r>
              <a:rPr lang="en-GB" i="1" dirty="0">
                <a:solidFill>
                  <a:srgbClr val="C00000"/>
                </a:solidFill>
              </a:rPr>
              <a:t>relative</a:t>
            </a:r>
            <a:r>
              <a:rPr lang="en-GB" dirty="0">
                <a:solidFill>
                  <a:srgbClr val="C00000"/>
                </a:solidFill>
              </a:rPr>
              <a:t>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Absolute value has no real interpretation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Only compare models fitted to the same data (always check sample size!)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78C6BA-D8C4-914D-346A-F01BC3A6EA70}"/>
              </a:ext>
            </a:extLst>
          </p:cNvPr>
          <p:cNvCxnSpPr>
            <a:cxnSpLocks/>
          </p:cNvCxnSpPr>
          <p:nvPr/>
        </p:nvCxnSpPr>
        <p:spPr>
          <a:xfrm flipV="1">
            <a:off x="1619157" y="4549698"/>
            <a:ext cx="4519175" cy="997635"/>
          </a:xfrm>
          <a:prstGeom prst="line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87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B3AE34-000D-8722-F643-3007DE602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B1990A9-D735-2272-6A79-663FC53ADF4C}"/>
              </a:ext>
            </a:extLst>
          </p:cNvPr>
          <p:cNvSpPr/>
          <p:nvPr/>
        </p:nvSpPr>
        <p:spPr>
          <a:xfrm>
            <a:off x="9605433" y="1367367"/>
            <a:ext cx="228486" cy="32385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FE9BE-954E-FC40-5B60-E5B117EE4F3A}"/>
              </a:ext>
            </a:extLst>
          </p:cNvPr>
          <p:cNvSpPr txBox="1"/>
          <p:nvPr/>
        </p:nvSpPr>
        <p:spPr>
          <a:xfrm>
            <a:off x="9914468" y="2806700"/>
            <a:ext cx="170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Don’t interpret!</a:t>
            </a:r>
          </a:p>
        </p:txBody>
      </p:sp>
    </p:spTree>
    <p:extLst>
      <p:ext uri="{BB962C8B-B14F-4D97-AF65-F5344CB8AC3E}">
        <p14:creationId xmlns:p14="http://schemas.microsoft.com/office/powerpoint/2010/main" val="14779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C8059A-01BA-91D4-7236-623C2B19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FB47EE-C280-28C5-07DC-B19288F449D0}"/>
              </a:ext>
            </a:extLst>
          </p:cNvPr>
          <p:cNvSpPr txBox="1"/>
          <p:nvPr/>
        </p:nvSpPr>
        <p:spPr>
          <a:xfrm>
            <a:off x="1799439" y="3352315"/>
            <a:ext cx="989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Really think of prediction optimised models as a </a:t>
            </a:r>
            <a:r>
              <a:rPr lang="en-GB" dirty="0" err="1">
                <a:solidFill>
                  <a:srgbClr val="C00000"/>
                </a:solidFill>
              </a:rPr>
              <a:t>blackbox</a:t>
            </a:r>
            <a:r>
              <a:rPr lang="en-GB" dirty="0">
                <a:solidFill>
                  <a:srgbClr val="C00000"/>
                </a:solidFill>
              </a:rPr>
              <a:t>: </a:t>
            </a:r>
            <a:r>
              <a:rPr lang="en-GB" i="1" dirty="0">
                <a:solidFill>
                  <a:schemeClr val="accent1"/>
                </a:solidFill>
              </a:rPr>
              <a:t>prediction without understanding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E39C58-C283-3279-1359-2083346269A5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6746428" y="2921620"/>
            <a:ext cx="3303051" cy="430695"/>
          </a:xfrm>
          <a:prstGeom prst="line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23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BB2B3-BC43-FE59-F335-9ED3D1B8A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0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2D103-B863-8CAF-5215-8C499216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8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CC783D-3FBD-3E1F-09E4-4DEC330D81F0}"/>
              </a:ext>
            </a:extLst>
          </p:cNvPr>
          <p:cNvSpPr txBox="1"/>
          <p:nvPr/>
        </p:nvSpPr>
        <p:spPr>
          <a:xfrm>
            <a:off x="3431081" y="5116564"/>
            <a:ext cx="185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Statistical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493FD8-5203-8B96-EC7F-747A85D6E61B}"/>
              </a:ext>
            </a:extLst>
          </p:cNvPr>
          <p:cNvSpPr txBox="1"/>
          <p:nvPr/>
        </p:nvSpPr>
        <p:spPr>
          <a:xfrm>
            <a:off x="5814953" y="4410007"/>
            <a:ext cx="185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Predictive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48C79-6442-5EA3-DB3E-F27F60AD1B70}"/>
              </a:ext>
            </a:extLst>
          </p:cNvPr>
          <p:cNvSpPr txBox="1"/>
          <p:nvPr/>
        </p:nvSpPr>
        <p:spPr>
          <a:xfrm>
            <a:off x="5814953" y="5821130"/>
            <a:ext cx="143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Explanatory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A48EA-3B28-A451-32AF-9DAC2B63BF3F}"/>
              </a:ext>
            </a:extLst>
          </p:cNvPr>
          <p:cNvSpPr txBox="1"/>
          <p:nvPr/>
        </p:nvSpPr>
        <p:spPr>
          <a:xfrm>
            <a:off x="7489961" y="5308406"/>
            <a:ext cx="185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Confirmatory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3AB6D-71C2-2EF6-05C3-7FF0C6ACDFF0}"/>
              </a:ext>
            </a:extLst>
          </p:cNvPr>
          <p:cNvSpPr txBox="1"/>
          <p:nvPr/>
        </p:nvSpPr>
        <p:spPr>
          <a:xfrm>
            <a:off x="7489961" y="5832648"/>
            <a:ext cx="185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Exploratory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678CF7-7E9F-998E-40DB-CAE6316DC5D2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5289243" y="4594673"/>
            <a:ext cx="525710" cy="7065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DF43B1-0BEF-DE05-5D13-41FFB4C88B9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89243" y="5299239"/>
            <a:ext cx="525710" cy="7065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13BAD8-636D-AC51-3F61-59A777B39A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252266" y="6005796"/>
            <a:ext cx="23769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C57987-79C9-67B6-4D91-115D725D798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252266" y="5493072"/>
            <a:ext cx="237695" cy="5199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8269FE-7C34-1621-95A8-612511245690}"/>
              </a:ext>
            </a:extLst>
          </p:cNvPr>
          <p:cNvSpPr txBox="1"/>
          <p:nvPr/>
        </p:nvSpPr>
        <p:spPr>
          <a:xfrm>
            <a:off x="5935195" y="4630706"/>
            <a:ext cx="454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</a:rPr>
              <a:t>Can use automated model selection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</a:rPr>
              <a:t>Collinearity not really an issue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7D08C5-0A3A-E01E-9AEB-F2872B320CE9}"/>
              </a:ext>
            </a:extLst>
          </p:cNvPr>
          <p:cNvSpPr txBox="1"/>
          <p:nvPr/>
        </p:nvSpPr>
        <p:spPr>
          <a:xfrm>
            <a:off x="5935194" y="6064031"/>
            <a:ext cx="454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</a:rPr>
              <a:t>Don’t use automated model selection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chemeClr val="accent1"/>
                </a:solidFill>
              </a:rPr>
              <a:t>Collinearity a potential issue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EB0C7A-A621-BA99-4B60-DEE7363CCFDC}"/>
              </a:ext>
            </a:extLst>
          </p:cNvPr>
          <p:cNvSpPr txBox="1"/>
          <p:nvPr/>
        </p:nvSpPr>
        <p:spPr>
          <a:xfrm>
            <a:off x="8883949" y="5311623"/>
            <a:ext cx="2487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→ Test hypotheses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206D82-30BD-0384-55EE-50E5E721F229}"/>
              </a:ext>
            </a:extLst>
          </p:cNvPr>
          <p:cNvSpPr txBox="1"/>
          <p:nvPr/>
        </p:nvSpPr>
        <p:spPr>
          <a:xfrm>
            <a:off x="8883948" y="5832648"/>
            <a:ext cx="2996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→ Generate hypotheses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39D8AC-856B-D15E-79EB-592477E56688}"/>
              </a:ext>
            </a:extLst>
          </p:cNvPr>
          <p:cNvSpPr txBox="1"/>
          <p:nvPr/>
        </p:nvSpPr>
        <p:spPr>
          <a:xfrm>
            <a:off x="6912546" y="4411971"/>
            <a:ext cx="372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→ Predict future values of </a:t>
            </a:r>
            <a:r>
              <a:rPr lang="en-GB" i="1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7362A5C-197D-21FF-C983-4661BECB8335}"/>
              </a:ext>
            </a:extLst>
          </p:cNvPr>
          <p:cNvSpPr/>
          <p:nvPr/>
        </p:nvSpPr>
        <p:spPr>
          <a:xfrm>
            <a:off x="1754909" y="4440767"/>
            <a:ext cx="3841558" cy="1595966"/>
          </a:xfrm>
          <a:custGeom>
            <a:avLst/>
            <a:gdLst>
              <a:gd name="connsiteX0" fmla="*/ 370224 w 3841558"/>
              <a:gd name="connsiteY0" fmla="*/ 0 h 1595966"/>
              <a:gd name="connsiteX1" fmla="*/ 323658 w 3841558"/>
              <a:gd name="connsiteY1" fmla="*/ 1117600 h 1595966"/>
              <a:gd name="connsiteX2" fmla="*/ 3841558 w 3841558"/>
              <a:gd name="connsiteY2" fmla="*/ 1595966 h 1595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1558" h="1595966">
                <a:moveTo>
                  <a:pt x="370224" y="0"/>
                </a:moveTo>
                <a:cubicBezTo>
                  <a:pt x="57663" y="425803"/>
                  <a:pt x="-254898" y="851606"/>
                  <a:pt x="323658" y="1117600"/>
                </a:cubicBezTo>
                <a:cubicBezTo>
                  <a:pt x="902214" y="1383594"/>
                  <a:pt x="2371886" y="1489780"/>
                  <a:pt x="3841558" y="1595966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7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23" grpId="0"/>
      <p:bldP spid="24" grpId="0"/>
      <p:bldP spid="32" grpId="0"/>
      <p:bldP spid="33" grpId="0"/>
      <p:bldP spid="36" grpId="0"/>
      <p:bldP spid="3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5E0CAA-F66E-3922-30DA-286BBD9E2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FC3B46-4ACA-2B4C-0AE4-DAEA36016800}"/>
              </a:ext>
            </a:extLst>
          </p:cNvPr>
          <p:cNvSpPr/>
          <p:nvPr/>
        </p:nvSpPr>
        <p:spPr>
          <a:xfrm>
            <a:off x="4280833" y="2353109"/>
            <a:ext cx="5714650" cy="26708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4FBBB-1349-616B-1186-284EDD1C5FC0}"/>
              </a:ext>
            </a:extLst>
          </p:cNvPr>
          <p:cNvSpPr/>
          <p:nvPr/>
        </p:nvSpPr>
        <p:spPr>
          <a:xfrm>
            <a:off x="2235318" y="2635608"/>
            <a:ext cx="1602645" cy="26708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1AEF0E-0496-A6C6-5AF0-5891DE6F9699}"/>
              </a:ext>
            </a:extLst>
          </p:cNvPr>
          <p:cNvSpPr/>
          <p:nvPr/>
        </p:nvSpPr>
        <p:spPr>
          <a:xfrm>
            <a:off x="8545236" y="3232622"/>
            <a:ext cx="1483804" cy="26708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1CA799-41B1-9663-07F5-FE98F43B434E}"/>
              </a:ext>
            </a:extLst>
          </p:cNvPr>
          <p:cNvSpPr/>
          <p:nvPr/>
        </p:nvSpPr>
        <p:spPr>
          <a:xfrm>
            <a:off x="2502367" y="3488622"/>
            <a:ext cx="1360764" cy="26708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A3F24-B361-8E42-C6BF-FF54D4EBEBE5}"/>
              </a:ext>
            </a:extLst>
          </p:cNvPr>
          <p:cNvSpPr/>
          <p:nvPr/>
        </p:nvSpPr>
        <p:spPr>
          <a:xfrm>
            <a:off x="4977118" y="3499708"/>
            <a:ext cx="2317110" cy="26708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A58C14-A50A-8BE7-F25B-957B491EAA58}"/>
              </a:ext>
            </a:extLst>
          </p:cNvPr>
          <p:cNvSpPr/>
          <p:nvPr/>
        </p:nvSpPr>
        <p:spPr>
          <a:xfrm>
            <a:off x="5091768" y="3793594"/>
            <a:ext cx="3070720" cy="26708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88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F18E8-12CB-6D06-DBCD-0F3936673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47B73E-6F4F-AD2D-8F0E-632F83E5278F}"/>
              </a:ext>
            </a:extLst>
          </p:cNvPr>
          <p:cNvSpPr/>
          <p:nvPr/>
        </p:nvSpPr>
        <p:spPr>
          <a:xfrm>
            <a:off x="1104976" y="1723899"/>
            <a:ext cx="5626023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19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1F6F0-3446-C739-627D-DD47D6631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D8562B-B7FC-0488-689F-7263BF7C9705}"/>
              </a:ext>
            </a:extLst>
          </p:cNvPr>
          <p:cNvSpPr/>
          <p:nvPr/>
        </p:nvSpPr>
        <p:spPr>
          <a:xfrm>
            <a:off x="6659110" y="1728132"/>
            <a:ext cx="3097286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51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A46F94-4FC1-C622-88DB-A5E3DB83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7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6BFB24-B592-3969-EB17-E529C7A7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D9D1351-FF42-C1AF-1780-8AA8CD95AC44}"/>
              </a:ext>
            </a:extLst>
          </p:cNvPr>
          <p:cNvSpPr/>
          <p:nvPr/>
        </p:nvSpPr>
        <p:spPr>
          <a:xfrm>
            <a:off x="5156433" y="5847126"/>
            <a:ext cx="415255" cy="2726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8D54F5-9AD1-2FF8-CFA7-E370FCC7DE2A}"/>
              </a:ext>
            </a:extLst>
          </p:cNvPr>
          <p:cNvSpPr/>
          <p:nvPr/>
        </p:nvSpPr>
        <p:spPr>
          <a:xfrm>
            <a:off x="7597630" y="5847125"/>
            <a:ext cx="415255" cy="2726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891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0AF7A0-1994-6239-CF55-E6E77C8C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DF488DE3-F84A-4272-14FF-849E59525D83}"/>
              </a:ext>
            </a:extLst>
          </p:cNvPr>
          <p:cNvSpPr/>
          <p:nvPr/>
        </p:nvSpPr>
        <p:spPr>
          <a:xfrm>
            <a:off x="7592037" y="4601361"/>
            <a:ext cx="415255" cy="2726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1123C0-CA42-F6A8-4EA0-98F880957CBD}"/>
              </a:ext>
            </a:extLst>
          </p:cNvPr>
          <p:cNvSpPr/>
          <p:nvPr/>
        </p:nvSpPr>
        <p:spPr>
          <a:xfrm>
            <a:off x="5169017" y="4601361"/>
            <a:ext cx="415255" cy="2726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38E4BEE-6806-C66B-E2FE-834686C1F00B}"/>
              </a:ext>
            </a:extLst>
          </p:cNvPr>
          <p:cNvCxnSpPr/>
          <p:nvPr/>
        </p:nvCxnSpPr>
        <p:spPr>
          <a:xfrm flipH="1">
            <a:off x="8212826" y="4731389"/>
            <a:ext cx="13967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D517CD1-3A41-33D6-AC1F-08C2C1A12E75}"/>
              </a:ext>
            </a:extLst>
          </p:cNvPr>
          <p:cNvSpPr txBox="1"/>
          <p:nvPr/>
        </p:nvSpPr>
        <p:spPr>
          <a:xfrm>
            <a:off x="9741016" y="4580307"/>
            <a:ext cx="80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1.0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2EA0D28-AE63-3D50-91BA-641D382421D0}"/>
              </a:ext>
            </a:extLst>
          </p:cNvPr>
          <p:cNvSpPr/>
          <p:nvPr/>
        </p:nvSpPr>
        <p:spPr>
          <a:xfrm>
            <a:off x="9741016" y="4601361"/>
            <a:ext cx="415255" cy="272643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9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D11B3-D3E8-AFE2-C7AC-579D5B79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2EA60-3CD2-17A3-9CEB-C97EF2A02089}"/>
              </a:ext>
            </a:extLst>
          </p:cNvPr>
          <p:cNvSpPr txBox="1"/>
          <p:nvPr/>
        </p:nvSpPr>
        <p:spPr>
          <a:xfrm>
            <a:off x="6597941" y="788566"/>
            <a:ext cx="367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Type I errors (</a:t>
            </a:r>
            <a:r>
              <a:rPr lang="en-GB" i="1" dirty="0">
                <a:solidFill>
                  <a:srgbClr val="C00000"/>
                </a:solidFill>
              </a:rPr>
              <a:t>i.e.</a:t>
            </a:r>
            <a:r>
              <a:rPr lang="en-GB" dirty="0">
                <a:solidFill>
                  <a:srgbClr val="C00000"/>
                </a:solidFill>
              </a:rPr>
              <a:t> “false positives”)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EED40C9-4B51-7672-F152-E41679366645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4903365" y="973232"/>
            <a:ext cx="1694576" cy="511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840B52A-B82E-25A4-7444-D30F345B098B}"/>
              </a:ext>
            </a:extLst>
          </p:cNvPr>
          <p:cNvSpPr/>
          <p:nvPr/>
        </p:nvSpPr>
        <p:spPr>
          <a:xfrm>
            <a:off x="721099" y="3873476"/>
            <a:ext cx="9718999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6A7AE3-4077-7BEA-080E-A848EAE1356E}"/>
              </a:ext>
            </a:extLst>
          </p:cNvPr>
          <p:cNvSpPr/>
          <p:nvPr/>
        </p:nvSpPr>
        <p:spPr>
          <a:xfrm>
            <a:off x="721100" y="4252382"/>
            <a:ext cx="1560706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25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83F42-3356-AF34-3B63-6A529951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90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0997B4-97A7-4911-0998-CBCEFF7A2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07E70C-1330-94C9-BE50-9C4BB8075C26}"/>
              </a:ext>
            </a:extLst>
          </p:cNvPr>
          <p:cNvSpPr/>
          <p:nvPr/>
        </p:nvSpPr>
        <p:spPr>
          <a:xfrm>
            <a:off x="3987800" y="4798482"/>
            <a:ext cx="1062606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108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D424B-41EA-E79F-0F67-D516F4AA1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08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804D28-BCA2-6C40-3257-CDA21B03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00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4058D-3658-EAF4-AC67-5B6F5931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55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3CBEE8-B699-DA10-FBC2-97FA360A9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E454D95-A65C-28F7-BA5C-703AF9967450}"/>
              </a:ext>
            </a:extLst>
          </p:cNvPr>
          <p:cNvSpPr/>
          <p:nvPr/>
        </p:nvSpPr>
        <p:spPr>
          <a:xfrm>
            <a:off x="2302423" y="4376814"/>
            <a:ext cx="8028620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163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DF7E1-85A1-CDDA-E4CA-519FDE0B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7D4852B-A1A7-BD07-9B59-CC06141AA2C7}"/>
              </a:ext>
            </a:extLst>
          </p:cNvPr>
          <p:cNvSpPr/>
          <p:nvPr/>
        </p:nvSpPr>
        <p:spPr>
          <a:xfrm>
            <a:off x="8711967" y="289420"/>
            <a:ext cx="1048624" cy="4488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125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A8E355-6B61-9370-424F-F8E4BD429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88EFBCFB-5D7E-98E2-AAC2-2AAFE7BDBD6E}"/>
              </a:ext>
            </a:extLst>
          </p:cNvPr>
          <p:cNvSpPr/>
          <p:nvPr/>
        </p:nvSpPr>
        <p:spPr>
          <a:xfrm>
            <a:off x="9245600" y="1892299"/>
            <a:ext cx="228486" cy="2768601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46225-6A19-01A5-0F95-15B44A8BF68A}"/>
              </a:ext>
            </a:extLst>
          </p:cNvPr>
          <p:cNvSpPr txBox="1"/>
          <p:nvPr/>
        </p:nvSpPr>
        <p:spPr>
          <a:xfrm rot="5400000">
            <a:off x="8335435" y="2953434"/>
            <a:ext cx="317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You can interpret this table…</a:t>
            </a:r>
          </a:p>
          <a:p>
            <a:r>
              <a:rPr lang="en-GB" dirty="0">
                <a:solidFill>
                  <a:srgbClr val="C00000"/>
                </a:solidFill>
              </a:rPr>
              <a:t>… but first validate the model!</a:t>
            </a:r>
          </a:p>
        </p:txBody>
      </p:sp>
    </p:spTree>
    <p:extLst>
      <p:ext uri="{BB962C8B-B14F-4D97-AF65-F5344CB8AC3E}">
        <p14:creationId xmlns:p14="http://schemas.microsoft.com/office/powerpoint/2010/main" val="115475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D79F55-1B45-C935-0ADC-7743271FC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53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444A5-3AFB-C346-057E-96A2C124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FE03AD-ED33-9B39-16BE-8B53B54AEA1E}"/>
              </a:ext>
            </a:extLst>
          </p:cNvPr>
          <p:cNvSpPr/>
          <p:nvPr/>
        </p:nvSpPr>
        <p:spPr>
          <a:xfrm>
            <a:off x="2535256" y="2264380"/>
            <a:ext cx="2244177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F0DF0-DB36-DD7B-1BEA-82B8999AE4D4}"/>
              </a:ext>
            </a:extLst>
          </p:cNvPr>
          <p:cNvSpPr/>
          <p:nvPr/>
        </p:nvSpPr>
        <p:spPr>
          <a:xfrm>
            <a:off x="2856990" y="2645380"/>
            <a:ext cx="1998644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05A396-6D44-2332-E1D7-ED9993E6E8FD}"/>
              </a:ext>
            </a:extLst>
          </p:cNvPr>
          <p:cNvCxnSpPr>
            <a:cxnSpLocks/>
          </p:cNvCxnSpPr>
          <p:nvPr/>
        </p:nvCxnSpPr>
        <p:spPr>
          <a:xfrm>
            <a:off x="3852333" y="3018367"/>
            <a:ext cx="3399367" cy="10922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192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A506A-B6FC-3071-8CC5-4E8DB7E21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2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98F1C0-2B9D-13D3-9A85-954D81F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E7B0D1-5D79-BE20-EC65-5414104A6CC3}"/>
              </a:ext>
            </a:extLst>
          </p:cNvPr>
          <p:cNvSpPr/>
          <p:nvPr/>
        </p:nvSpPr>
        <p:spPr>
          <a:xfrm>
            <a:off x="8909447" y="5591780"/>
            <a:ext cx="1352153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39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18B7C4-C112-813F-01A9-11641DC5D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FFBA7B-206C-5E99-2306-43F521B7C3E2}"/>
              </a:ext>
            </a:extLst>
          </p:cNvPr>
          <p:cNvSpPr txBox="1"/>
          <p:nvPr/>
        </p:nvSpPr>
        <p:spPr>
          <a:xfrm>
            <a:off x="2374900" y="6057900"/>
            <a:ext cx="826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Basically: avoid including explanatory variables that are strongly correlated</a:t>
            </a:r>
          </a:p>
        </p:txBody>
      </p:sp>
    </p:spTree>
    <p:extLst>
      <p:ext uri="{BB962C8B-B14F-4D97-AF65-F5344CB8AC3E}">
        <p14:creationId xmlns:p14="http://schemas.microsoft.com/office/powerpoint/2010/main" val="395240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051CA-E764-9791-C448-F3C337AC4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C5F29A-723D-A0E6-FCE0-BD127AEC56D0}"/>
              </a:ext>
            </a:extLst>
          </p:cNvPr>
          <p:cNvSpPr txBox="1"/>
          <p:nvPr/>
        </p:nvSpPr>
        <p:spPr>
          <a:xfrm>
            <a:off x="3061981" y="1115736"/>
            <a:ext cx="1778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e.g. </a:t>
            </a:r>
            <a:r>
              <a:rPr lang="en-GB" dirty="0">
                <a:solidFill>
                  <a:srgbClr val="C00000"/>
                </a:solidFill>
              </a:rPr>
              <a:t>r</a:t>
            </a:r>
            <a:r>
              <a:rPr lang="en-GB" baseline="-25000" dirty="0">
                <a:solidFill>
                  <a:srgbClr val="C00000"/>
                </a:solidFill>
              </a:rPr>
              <a:t> Pearson </a:t>
            </a:r>
            <a:r>
              <a:rPr lang="en-GB" dirty="0">
                <a:solidFill>
                  <a:srgbClr val="C00000"/>
                </a:solidFill>
              </a:rPr>
              <a:t>&gt; 0.7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430C05-A15F-A3BF-FC11-E41F2D81173C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616200" y="1227667"/>
            <a:ext cx="445781" cy="727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83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A9006C-5CE2-6825-ECB3-558CC760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A6D1D6-891C-035C-2148-9E4619567FDE}"/>
              </a:ext>
            </a:extLst>
          </p:cNvPr>
          <p:cNvSpPr/>
          <p:nvPr/>
        </p:nvSpPr>
        <p:spPr>
          <a:xfrm>
            <a:off x="1933662" y="2134998"/>
            <a:ext cx="5931017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BCD399-AB5D-5827-3EDB-409A70B2EC04}"/>
              </a:ext>
            </a:extLst>
          </p:cNvPr>
          <p:cNvSpPr/>
          <p:nvPr/>
        </p:nvSpPr>
        <p:spPr>
          <a:xfrm>
            <a:off x="9406467" y="2132201"/>
            <a:ext cx="1265766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F07F4A-983F-FB1D-AE04-441516FBE22F}"/>
              </a:ext>
            </a:extLst>
          </p:cNvPr>
          <p:cNvSpPr/>
          <p:nvPr/>
        </p:nvSpPr>
        <p:spPr>
          <a:xfrm>
            <a:off x="2603501" y="4879634"/>
            <a:ext cx="1265766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D02DBE-09F2-9B27-759E-5B7ED4966268}"/>
              </a:ext>
            </a:extLst>
          </p:cNvPr>
          <p:cNvSpPr/>
          <p:nvPr/>
        </p:nvSpPr>
        <p:spPr>
          <a:xfrm>
            <a:off x="6324601" y="5616234"/>
            <a:ext cx="2595032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1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4BEE97-DE23-09D3-0D8A-A5B33D86D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6E579C-7DCB-737C-75C9-92D9B8996AC1}"/>
              </a:ext>
            </a:extLst>
          </p:cNvPr>
          <p:cNvSpPr txBox="1"/>
          <p:nvPr/>
        </p:nvSpPr>
        <p:spPr>
          <a:xfrm>
            <a:off x="8277981" y="5854095"/>
            <a:ext cx="266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  <a:cs typeface="Courier New" panose="02070309020205020404" pitchFamily="49" charset="0"/>
              </a:rPr>
              <a:t>(</a:t>
            </a:r>
            <a:r>
              <a:rPr lang="en-GB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vif</a:t>
            </a:r>
            <a:r>
              <a:rPr lang="en-GB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>
                <a:solidFill>
                  <a:srgbClr val="C00000"/>
                </a:solidFill>
              </a:rPr>
              <a:t>-function in R)</a:t>
            </a:r>
          </a:p>
        </p:txBody>
      </p:sp>
    </p:spTree>
    <p:extLst>
      <p:ext uri="{BB962C8B-B14F-4D97-AF65-F5344CB8AC3E}">
        <p14:creationId xmlns:p14="http://schemas.microsoft.com/office/powerpoint/2010/main" val="281723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0FB92B-3EF8-3210-3828-1250BEE9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630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BDE33B-DB88-E7EE-3F43-FED93E588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142B75-D8AB-4176-222A-BC4F1A5F62EB}"/>
              </a:ext>
            </a:extLst>
          </p:cNvPr>
          <p:cNvCxnSpPr/>
          <p:nvPr/>
        </p:nvCxnSpPr>
        <p:spPr>
          <a:xfrm>
            <a:off x="6700762" y="5960533"/>
            <a:ext cx="107889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6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F85D9-36BA-ED7A-1294-FB7880C6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D05509-926B-AF42-6F02-3795BEF12F7E}"/>
              </a:ext>
            </a:extLst>
          </p:cNvPr>
          <p:cNvSpPr/>
          <p:nvPr/>
        </p:nvSpPr>
        <p:spPr>
          <a:xfrm>
            <a:off x="9233600" y="4599970"/>
            <a:ext cx="1424724" cy="32311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171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76324-D4CC-A23C-3E3E-892382F80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D66D8C-0314-D7F8-B207-24A2BC25655C}"/>
              </a:ext>
            </a:extLst>
          </p:cNvPr>
          <p:cNvSpPr txBox="1"/>
          <p:nvPr/>
        </p:nvSpPr>
        <p:spPr>
          <a:xfrm>
            <a:off x="2670629" y="5558971"/>
            <a:ext cx="6923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“Keep things as simple as possible, but </a:t>
            </a:r>
            <a:r>
              <a:rPr lang="en-GB">
                <a:solidFill>
                  <a:srgbClr val="C00000"/>
                </a:solidFill>
              </a:rPr>
              <a:t>not simpler”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6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6001C-A1F8-D591-E1D7-E03C4FA85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74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1755C-9DDA-1DE0-AD89-80F8B593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76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B5DFEA-DC0D-3624-09CB-9A606B54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B78EFE-DC14-6237-FAE8-333F5BE23811}"/>
              </a:ext>
            </a:extLst>
          </p:cNvPr>
          <p:cNvSpPr/>
          <p:nvPr/>
        </p:nvSpPr>
        <p:spPr>
          <a:xfrm>
            <a:off x="2671234" y="4745568"/>
            <a:ext cx="1735666" cy="1651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31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D917C-2497-896D-6B5D-CD4C8AA51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B9B0E-ADFA-E03D-A9E1-E20232932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A2BA74-D6AF-C1C6-6F89-75B499834B3F}"/>
              </a:ext>
            </a:extLst>
          </p:cNvPr>
          <p:cNvSpPr/>
          <p:nvPr/>
        </p:nvSpPr>
        <p:spPr>
          <a:xfrm>
            <a:off x="7899401" y="3812834"/>
            <a:ext cx="3280832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4DB822-B375-8819-652C-CEF06407B52C}"/>
              </a:ext>
            </a:extLst>
          </p:cNvPr>
          <p:cNvSpPr/>
          <p:nvPr/>
        </p:nvSpPr>
        <p:spPr>
          <a:xfrm>
            <a:off x="1312334" y="4181134"/>
            <a:ext cx="1485899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2F786A-CCA9-EF42-A32F-E79B13455C30}"/>
              </a:ext>
            </a:extLst>
          </p:cNvPr>
          <p:cNvSpPr/>
          <p:nvPr/>
        </p:nvSpPr>
        <p:spPr>
          <a:xfrm>
            <a:off x="7628467" y="2187234"/>
            <a:ext cx="901699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7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C4324-FC15-0927-D4C2-419215A9E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061A36-5FF0-3C90-347E-9E497A979601}"/>
              </a:ext>
            </a:extLst>
          </p:cNvPr>
          <p:cNvSpPr txBox="1"/>
          <p:nvPr/>
        </p:nvSpPr>
        <p:spPr>
          <a:xfrm>
            <a:off x="5427133" y="5232400"/>
            <a:ext cx="643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Use your “domain knowledge” (medical, biological, … ) instead!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AC6641-B424-001E-9938-299401DA70BE}"/>
              </a:ext>
            </a:extLst>
          </p:cNvPr>
          <p:cNvCxnSpPr>
            <a:cxnSpLocks/>
          </p:cNvCxnSpPr>
          <p:nvPr/>
        </p:nvCxnSpPr>
        <p:spPr>
          <a:xfrm>
            <a:off x="5604933" y="4000500"/>
            <a:ext cx="1697567" cy="12700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27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AE58E-82C4-3E25-AE60-F9CE66C4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45A8FC-21EA-DB8F-33C6-FB2ACD214C3C}"/>
              </a:ext>
            </a:extLst>
          </p:cNvPr>
          <p:cNvSpPr txBox="1"/>
          <p:nvPr/>
        </p:nvSpPr>
        <p:spPr>
          <a:xfrm>
            <a:off x="397932" y="5122335"/>
            <a:ext cx="8199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Caricature of approach: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“throw them all in”</a:t>
            </a:r>
          </a:p>
          <a:p>
            <a:pPr marL="285750" indent="-285750">
              <a:buFontTx/>
              <a:buChar char="-"/>
            </a:pPr>
            <a:r>
              <a:rPr lang="en-GB" dirty="0">
                <a:solidFill>
                  <a:srgbClr val="C00000"/>
                </a:solidFill>
              </a:rPr>
              <a:t>Let the data speak for                                                                                                           themselves</a:t>
            </a:r>
          </a:p>
          <a:p>
            <a:r>
              <a:rPr lang="en-GB" dirty="0">
                <a:solidFill>
                  <a:srgbClr val="C00000"/>
                </a:solidFill>
              </a:rPr>
              <a:t>      → the (eventual) model is a </a:t>
            </a:r>
            <a:r>
              <a:rPr lang="en-GB" dirty="0" err="1">
                <a:solidFill>
                  <a:srgbClr val="C00000"/>
                </a:solidFill>
              </a:rPr>
              <a:t>blackbox</a:t>
            </a:r>
            <a:r>
              <a:rPr lang="en-GB" dirty="0">
                <a:solidFill>
                  <a:srgbClr val="C00000"/>
                </a:solidFill>
              </a:rPr>
              <a:t>: </a:t>
            </a:r>
            <a:r>
              <a:rPr lang="en-GB" i="1" dirty="0">
                <a:solidFill>
                  <a:schemeClr val="accent1"/>
                </a:solidFill>
              </a:rPr>
              <a:t>prediction without understanding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A6CFAB-5D12-9AC7-78C3-DCB61A6197FA}"/>
              </a:ext>
            </a:extLst>
          </p:cNvPr>
          <p:cNvCxnSpPr>
            <a:cxnSpLocks/>
          </p:cNvCxnSpPr>
          <p:nvPr/>
        </p:nvCxnSpPr>
        <p:spPr>
          <a:xfrm flipH="1">
            <a:off x="1540933" y="1117600"/>
            <a:ext cx="5638800" cy="400473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19D0887D-CAEA-0C65-E860-6AA6E6722FA0}"/>
              </a:ext>
            </a:extLst>
          </p:cNvPr>
          <p:cNvSpPr/>
          <p:nvPr/>
        </p:nvSpPr>
        <p:spPr>
          <a:xfrm>
            <a:off x="8966200" y="2827867"/>
            <a:ext cx="317500" cy="3238500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1BD1F-637E-BF5A-A05C-651692ED2AB3}"/>
              </a:ext>
            </a:extLst>
          </p:cNvPr>
          <p:cNvSpPr txBox="1"/>
          <p:nvPr/>
        </p:nvSpPr>
        <p:spPr>
          <a:xfrm>
            <a:off x="9275235" y="4267200"/>
            <a:ext cx="2370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Don’t interpret!</a:t>
            </a:r>
          </a:p>
        </p:txBody>
      </p:sp>
    </p:spTree>
    <p:extLst>
      <p:ext uri="{BB962C8B-B14F-4D97-AF65-F5344CB8AC3E}">
        <p14:creationId xmlns:p14="http://schemas.microsoft.com/office/powerpoint/2010/main" val="104020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Office PowerPoint</Application>
  <PresentationFormat>Widescreen</PresentationFormat>
  <Paragraphs>64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P. Willems</dc:creator>
  <cp:lastModifiedBy>Erik P. Willems</cp:lastModifiedBy>
  <cp:revision>3</cp:revision>
  <dcterms:created xsi:type="dcterms:W3CDTF">2024-04-17T14:13:20Z</dcterms:created>
  <dcterms:modified xsi:type="dcterms:W3CDTF">2024-04-22T11:57:05Z</dcterms:modified>
</cp:coreProperties>
</file>